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5C699-84B2-4ADE-97B2-FD64455058FD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D0E183-9178-4DA2-AE95-92D1E786D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D0E183-9178-4DA2-AE95-92D1E786D0F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title.png"/>
          <p:cNvPicPr>
            <a:picLocks noChangeAspect="1"/>
          </p:cNvPicPr>
          <p:nvPr/>
        </p:nvPicPr>
        <p:blipFill>
          <a:blip r:embed="rId2" cstate="print"/>
          <a:srcRect b="39770"/>
          <a:stretch>
            <a:fillRect/>
          </a:stretch>
        </p:blipFill>
        <p:spPr>
          <a:xfrm>
            <a:off x="377" y="1566826"/>
            <a:ext cx="9143245" cy="22431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34035"/>
            <a:ext cx="7772400" cy="1470025"/>
          </a:xfrm>
        </p:spPr>
        <p:txBody>
          <a:bodyPr anchor="b" anchorCtr="0">
            <a:noAutofit/>
          </a:bodyPr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5257800" cy="1371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288741"/>
            <a:ext cx="1981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288741"/>
            <a:ext cx="28956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6288741"/>
            <a:ext cx="685800" cy="365125"/>
          </a:xfrm>
        </p:spPr>
        <p:txBody>
          <a:bodyPr/>
          <a:lstStyle>
            <a:lvl1pPr>
              <a:defRPr sz="11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EF46A32-85C5-46CC-85F3-B4CD49D6502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Fresh title.png"/>
          <p:cNvPicPr>
            <a:picLocks noChangeAspect="1"/>
          </p:cNvPicPr>
          <p:nvPr/>
        </p:nvPicPr>
        <p:blipFill>
          <a:blip r:embed="rId2" cstate="print"/>
          <a:srcRect t="33632" b="59388"/>
          <a:stretch>
            <a:fillRect/>
          </a:stretch>
        </p:blipFill>
        <p:spPr>
          <a:xfrm>
            <a:off x="0" y="6598024"/>
            <a:ext cx="9143245" cy="259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1600200"/>
            <a:ext cx="17526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600200"/>
            <a:ext cx="5257800" cy="4525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resh se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" y="3767583"/>
            <a:ext cx="9143245" cy="30904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353" y="2819400"/>
            <a:ext cx="7772400" cy="18288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0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353" y="5257800"/>
            <a:ext cx="7772400" cy="68580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Font typeface="Wingdings" pitchFamily="2" charset="2"/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353" y="6553200"/>
            <a:ext cx="1981200" cy="23101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24" y="6553200"/>
            <a:ext cx="2895600" cy="231013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58953" y="6553200"/>
            <a:ext cx="685800" cy="231013"/>
          </a:xfrm>
        </p:spPr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706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259" y="2070100"/>
            <a:ext cx="3429000" cy="37385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675094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435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990600" y="1842247"/>
            <a:ext cx="3505200" cy="3962400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7494" y="1809750"/>
            <a:ext cx="3429000" cy="639762"/>
          </a:xfrm>
          <a:noFill/>
        </p:spPr>
        <p:txBody>
          <a:bodyPr vert="horz" lIns="91440" tIns="91440" rIns="91440" bIns="9144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7494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5435" y="2590800"/>
            <a:ext cx="3429000" cy="321786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8848"/>
            <a:ext cx="7223760" cy="86868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673352"/>
            <a:ext cx="7223760" cy="25877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528"/>
            <a:ext cx="7223760" cy="80467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b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0" y="4495800"/>
            <a:ext cx="7219950" cy="87153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>
                    <a:alpha val="90000"/>
                  </a:schemeClr>
                </a:solidFill>
                <a:effectLst>
                  <a:innerShdw blurRad="38100">
                    <a:schemeClr val="tx1">
                      <a:lumMod val="85000"/>
                    </a:scheme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52500" y="1676400"/>
            <a:ext cx="7219950" cy="2590800"/>
          </a:xfrm>
          <a:ln w="127000">
            <a:solidFill>
              <a:srgbClr val="FFFFFF">
                <a:alpha val="10000"/>
              </a:srgbClr>
            </a:solidFill>
            <a:miter lim="800000"/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500" y="5367338"/>
            <a:ext cx="7223760" cy="80486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52500" y="6553200"/>
            <a:ext cx="18288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esh Master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77" y="283"/>
            <a:ext cx="9143245" cy="68574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353" y="188259"/>
            <a:ext cx="7799294" cy="146124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500" y="2057401"/>
            <a:ext cx="72390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2500" y="6553200"/>
            <a:ext cx="1828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7100" y="65532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5F068-6499-4059-ACBE-7E181FD17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algn="l" defTabSz="914400" rtl="0" eaLnBrk="1" latinLnBrk="0" hangingPunct="1">
        <a:spcBef>
          <a:spcPct val="0"/>
        </a:spcBef>
        <a:buNone/>
        <a:defRPr sz="5400" b="1" kern="1200">
          <a:solidFill>
            <a:schemeClr val="tx1">
              <a:alpha val="90000"/>
            </a:schemeClr>
          </a:solidFill>
          <a:effectLst>
            <a:innerShdw blurRad="38100">
              <a:schemeClr val="tx1">
                <a:lumMod val="85000"/>
              </a:schemeClr>
            </a:inn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"/>
        <a:defRPr sz="2000" b="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Font typeface="Wingdings" pitchFamily="2" charset="2"/>
        <a:buChar char=""/>
        <a:defRPr sz="1800" b="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Font typeface="Wingdings" pitchFamily="2" charset="2"/>
        <a:buChar char="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b="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Font typeface="Wingdings" pitchFamily="2" charset="2"/>
        <a:buChar char="R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2057401"/>
            <a:ext cx="9144000" cy="3733800"/>
          </a:xfrm>
        </p:spPr>
        <p:txBody>
          <a:bodyPr numCol="4"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en-US" sz="2400" dirty="0" smtClean="0"/>
              <a:t>-23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11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2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80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7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7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-16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4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63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-16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0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-5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9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-9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 13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 3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 7</a:t>
            </a:r>
          </a:p>
          <a:p>
            <a:pPr marL="514350" indent="-514350">
              <a:buAutoNum type="arabicParenR"/>
            </a:pPr>
            <a:r>
              <a:rPr lang="en-US" sz="2400" dirty="0"/>
              <a:t> </a:t>
            </a:r>
            <a:r>
              <a:rPr lang="en-US" sz="2400" dirty="0" smtClean="0"/>
              <a:t>15x-9y</a:t>
            </a:r>
          </a:p>
          <a:p>
            <a:pPr marL="514350" indent="-514350">
              <a:buAutoNum type="arabicParenR"/>
            </a:pPr>
            <a:r>
              <a:rPr lang="en-US" sz="2400" dirty="0"/>
              <a:t> </a:t>
            </a:r>
            <a:r>
              <a:rPr lang="en-US" sz="2400" dirty="0" smtClean="0"/>
              <a:t>10x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-13x+2</a:t>
            </a:r>
          </a:p>
          <a:p>
            <a:pPr marL="514350" indent="-514350">
              <a:buAutoNum type="arabicParenR"/>
            </a:pPr>
            <a:r>
              <a:rPr lang="en-US" sz="2400" dirty="0"/>
              <a:t> </a:t>
            </a:r>
            <a:r>
              <a:rPr lang="en-US" sz="2400" dirty="0" smtClean="0"/>
              <a:t>4</a:t>
            </a:r>
          </a:p>
          <a:p>
            <a:pPr marL="514350" indent="-514350">
              <a:buAutoNum type="arabicParenR"/>
            </a:pPr>
            <a:r>
              <a:rPr lang="en-US" sz="2400" dirty="0"/>
              <a:t> </a:t>
            </a:r>
            <a:r>
              <a:rPr lang="en-US" sz="2400" dirty="0" smtClean="0"/>
              <a:t>-2, 8</a:t>
            </a:r>
          </a:p>
          <a:p>
            <a:pPr marL="514350" indent="-514350">
              <a:buAutoNum type="arabicParenR"/>
            </a:pPr>
            <a:r>
              <a:rPr lang="en-US" sz="2400" dirty="0"/>
              <a:t> </a:t>
            </a:r>
            <a:r>
              <a:rPr lang="en-US" sz="2400" dirty="0" smtClean="0"/>
              <a:t>x≤4</a:t>
            </a:r>
          </a:p>
          <a:p>
            <a:pPr marL="514350" indent="-514350">
              <a:buAutoNum type="arabicParenR"/>
            </a:pPr>
            <a:r>
              <a:rPr lang="en-US" sz="2400" dirty="0"/>
              <a:t> </a:t>
            </a:r>
            <a:r>
              <a:rPr lang="en-US" sz="2400" dirty="0" smtClean="0"/>
              <a:t>-3≤x&lt;3</a:t>
            </a:r>
          </a:p>
          <a:p>
            <a:pPr marL="514350" indent="-514350">
              <a:buAutoNum type="arabicParenR"/>
            </a:pPr>
            <a:r>
              <a:rPr lang="en-US" sz="2400" dirty="0" smtClean="0"/>
              <a:t> -3 ≤x ≤5</a:t>
            </a:r>
          </a:p>
          <a:p>
            <a:pPr marL="514350" indent="-514350">
              <a:buAutoNum type="arabicParenR"/>
            </a:pPr>
            <a:r>
              <a:rPr lang="en-US" sz="2400" dirty="0"/>
              <a:t> </a:t>
            </a:r>
            <a:r>
              <a:rPr lang="en-US" sz="2400" dirty="0" smtClean="0"/>
              <a:t>x&lt; -9 or x&gt; 7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340927" y="1988820"/>
            <a:ext cx="1568758" cy="385763"/>
            <a:chOff x="7340927" y="1988820"/>
            <a:chExt cx="1568758" cy="385763"/>
          </a:xfrm>
        </p:grpSpPr>
        <p:sp>
          <p:nvSpPr>
            <p:cNvPr id="6" name="SMARTPenAnnotation414"/>
            <p:cNvSpPr/>
            <p:nvPr/>
          </p:nvSpPr>
          <p:spPr>
            <a:xfrm>
              <a:off x="7358063" y="2091692"/>
              <a:ext cx="462915" cy="274319"/>
            </a:xfrm>
            <a:custGeom>
              <a:avLst/>
              <a:gdLst/>
              <a:ahLst/>
              <a:cxnLst/>
              <a:rect l="0" t="0" r="0" b="0"/>
              <a:pathLst>
                <a:path w="462915" h="274319">
                  <a:moveTo>
                    <a:pt x="17144" y="8570"/>
                  </a:moveTo>
                  <a:lnTo>
                    <a:pt x="12593" y="8570"/>
                  </a:lnTo>
                  <a:lnTo>
                    <a:pt x="11253" y="7618"/>
                  </a:lnTo>
                  <a:lnTo>
                    <a:pt x="10359" y="6030"/>
                  </a:lnTo>
                  <a:lnTo>
                    <a:pt x="8926" y="1189"/>
                  </a:lnTo>
                  <a:lnTo>
                    <a:pt x="7854" y="792"/>
                  </a:lnTo>
                  <a:lnTo>
                    <a:pt x="31" y="0"/>
                  </a:lnTo>
                  <a:lnTo>
                    <a:pt x="0" y="21236"/>
                  </a:lnTo>
                  <a:lnTo>
                    <a:pt x="1904" y="23681"/>
                  </a:lnTo>
                  <a:lnTo>
                    <a:pt x="9101" y="28939"/>
                  </a:lnTo>
                  <a:lnTo>
                    <a:pt x="16110" y="36990"/>
                  </a:lnTo>
                  <a:lnTo>
                    <a:pt x="19313" y="41804"/>
                  </a:lnTo>
                  <a:lnTo>
                    <a:pt x="27950" y="49693"/>
                  </a:lnTo>
                  <a:lnTo>
                    <a:pt x="38139" y="56374"/>
                  </a:lnTo>
                  <a:lnTo>
                    <a:pt x="49017" y="62519"/>
                  </a:lnTo>
                  <a:lnTo>
                    <a:pt x="60203" y="70965"/>
                  </a:lnTo>
                  <a:lnTo>
                    <a:pt x="65852" y="75884"/>
                  </a:lnTo>
                  <a:lnTo>
                    <a:pt x="71524" y="81069"/>
                  </a:lnTo>
                  <a:lnTo>
                    <a:pt x="82906" y="91909"/>
                  </a:lnTo>
                  <a:lnTo>
                    <a:pt x="89560" y="97467"/>
                  </a:lnTo>
                  <a:lnTo>
                    <a:pt x="96854" y="103077"/>
                  </a:lnTo>
                  <a:lnTo>
                    <a:pt x="104574" y="108722"/>
                  </a:lnTo>
                  <a:lnTo>
                    <a:pt x="111626" y="114391"/>
                  </a:lnTo>
                  <a:lnTo>
                    <a:pt x="118232" y="120075"/>
                  </a:lnTo>
                  <a:lnTo>
                    <a:pt x="124541" y="125769"/>
                  </a:lnTo>
                  <a:lnTo>
                    <a:pt x="131604" y="131470"/>
                  </a:lnTo>
                  <a:lnTo>
                    <a:pt x="139171" y="137176"/>
                  </a:lnTo>
                  <a:lnTo>
                    <a:pt x="147073" y="142885"/>
                  </a:lnTo>
                  <a:lnTo>
                    <a:pt x="156151" y="148596"/>
                  </a:lnTo>
                  <a:lnTo>
                    <a:pt x="166013" y="154308"/>
                  </a:lnTo>
                  <a:lnTo>
                    <a:pt x="176398" y="160021"/>
                  </a:lnTo>
                  <a:lnTo>
                    <a:pt x="186178" y="165735"/>
                  </a:lnTo>
                  <a:lnTo>
                    <a:pt x="204666" y="177164"/>
                  </a:lnTo>
                  <a:lnTo>
                    <a:pt x="214549" y="182878"/>
                  </a:lnTo>
                  <a:lnTo>
                    <a:pt x="235689" y="194308"/>
                  </a:lnTo>
                  <a:lnTo>
                    <a:pt x="246661" y="199070"/>
                  </a:lnTo>
                  <a:lnTo>
                    <a:pt x="257786" y="203198"/>
                  </a:lnTo>
                  <a:lnTo>
                    <a:pt x="298464" y="216666"/>
                  </a:lnTo>
                  <a:lnTo>
                    <a:pt x="307561" y="220643"/>
                  </a:lnTo>
                  <a:lnTo>
                    <a:pt x="316483" y="225200"/>
                  </a:lnTo>
                  <a:lnTo>
                    <a:pt x="325288" y="230142"/>
                  </a:lnTo>
                  <a:lnTo>
                    <a:pt x="334017" y="234390"/>
                  </a:lnTo>
                  <a:lnTo>
                    <a:pt x="342692" y="238174"/>
                  </a:lnTo>
                  <a:lnTo>
                    <a:pt x="351334" y="241650"/>
                  </a:lnTo>
                  <a:lnTo>
                    <a:pt x="359000" y="244919"/>
                  </a:lnTo>
                  <a:lnTo>
                    <a:pt x="372598" y="251092"/>
                  </a:lnTo>
                  <a:lnTo>
                    <a:pt x="379843" y="254071"/>
                  </a:lnTo>
                  <a:lnTo>
                    <a:pt x="387531" y="257010"/>
                  </a:lnTo>
                  <a:lnTo>
                    <a:pt x="395514" y="259922"/>
                  </a:lnTo>
                  <a:lnTo>
                    <a:pt x="409464" y="263157"/>
                  </a:lnTo>
                  <a:lnTo>
                    <a:pt x="421061" y="264595"/>
                  </a:lnTo>
                  <a:lnTo>
                    <a:pt x="429390" y="265234"/>
                  </a:lnTo>
                  <a:lnTo>
                    <a:pt x="432945" y="266357"/>
                  </a:lnTo>
                  <a:lnTo>
                    <a:pt x="442498" y="271536"/>
                  </a:lnTo>
                  <a:lnTo>
                    <a:pt x="448443" y="273081"/>
                  </a:lnTo>
                  <a:lnTo>
                    <a:pt x="462155" y="274269"/>
                  </a:lnTo>
                  <a:lnTo>
                    <a:pt x="462914" y="2743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415"/>
            <p:cNvSpPr/>
            <p:nvPr/>
          </p:nvSpPr>
          <p:spPr>
            <a:xfrm>
              <a:off x="7340927" y="2067689"/>
              <a:ext cx="462906" cy="306894"/>
            </a:xfrm>
            <a:custGeom>
              <a:avLst/>
              <a:gdLst/>
              <a:ahLst/>
              <a:cxnLst/>
              <a:rect l="0" t="0" r="0" b="0"/>
              <a:pathLst>
                <a:path w="462906" h="306894">
                  <a:moveTo>
                    <a:pt x="8563" y="306893"/>
                  </a:moveTo>
                  <a:lnTo>
                    <a:pt x="0" y="306893"/>
                  </a:lnTo>
                  <a:lnTo>
                    <a:pt x="11922" y="306893"/>
                  </a:lnTo>
                  <a:lnTo>
                    <a:pt x="14613" y="305940"/>
                  </a:lnTo>
                  <a:lnTo>
                    <a:pt x="24854" y="300049"/>
                  </a:lnTo>
                  <a:lnTo>
                    <a:pt x="37711" y="294961"/>
                  </a:lnTo>
                  <a:lnTo>
                    <a:pt x="50410" y="286985"/>
                  </a:lnTo>
                  <a:lnTo>
                    <a:pt x="64309" y="276138"/>
                  </a:lnTo>
                  <a:lnTo>
                    <a:pt x="83186" y="261791"/>
                  </a:lnTo>
                  <a:lnTo>
                    <a:pt x="101736" y="248430"/>
                  </a:lnTo>
                  <a:lnTo>
                    <a:pt x="120458" y="235190"/>
                  </a:lnTo>
                  <a:lnTo>
                    <a:pt x="174734" y="195039"/>
                  </a:lnTo>
                  <a:lnTo>
                    <a:pt x="186971" y="186604"/>
                  </a:lnTo>
                  <a:lnTo>
                    <a:pt x="199891" y="178123"/>
                  </a:lnTo>
                  <a:lnTo>
                    <a:pt x="226948" y="161079"/>
                  </a:lnTo>
                  <a:lnTo>
                    <a:pt x="254848" y="143979"/>
                  </a:lnTo>
                  <a:lnTo>
                    <a:pt x="268003" y="135419"/>
                  </a:lnTo>
                  <a:lnTo>
                    <a:pt x="280583" y="126855"/>
                  </a:lnTo>
                  <a:lnTo>
                    <a:pt x="304721" y="109718"/>
                  </a:lnTo>
                  <a:lnTo>
                    <a:pt x="328149" y="92577"/>
                  </a:lnTo>
                  <a:lnTo>
                    <a:pt x="339730" y="84959"/>
                  </a:lnTo>
                  <a:lnTo>
                    <a:pt x="351260" y="77974"/>
                  </a:lnTo>
                  <a:lnTo>
                    <a:pt x="362758" y="71413"/>
                  </a:lnTo>
                  <a:lnTo>
                    <a:pt x="373281" y="64181"/>
                  </a:lnTo>
                  <a:lnTo>
                    <a:pt x="383153" y="56503"/>
                  </a:lnTo>
                  <a:lnTo>
                    <a:pt x="392592" y="48526"/>
                  </a:lnTo>
                  <a:lnTo>
                    <a:pt x="401743" y="42256"/>
                  </a:lnTo>
                  <a:lnTo>
                    <a:pt x="410700" y="37123"/>
                  </a:lnTo>
                  <a:lnTo>
                    <a:pt x="441057" y="22042"/>
                  </a:lnTo>
                  <a:lnTo>
                    <a:pt x="454950" y="12837"/>
                  </a:lnTo>
                  <a:lnTo>
                    <a:pt x="457602" y="9891"/>
                  </a:lnTo>
                  <a:lnTo>
                    <a:pt x="459369" y="6974"/>
                  </a:lnTo>
                  <a:lnTo>
                    <a:pt x="462207" y="0"/>
                  </a:lnTo>
                  <a:lnTo>
                    <a:pt x="462440" y="380"/>
                  </a:lnTo>
                  <a:lnTo>
                    <a:pt x="462878" y="8933"/>
                  </a:lnTo>
                  <a:lnTo>
                    <a:pt x="462905" y="154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416"/>
            <p:cNvSpPr/>
            <p:nvPr/>
          </p:nvSpPr>
          <p:spPr>
            <a:xfrm>
              <a:off x="8018147" y="2100265"/>
              <a:ext cx="222884" cy="248600"/>
            </a:xfrm>
            <a:custGeom>
              <a:avLst/>
              <a:gdLst/>
              <a:ahLst/>
              <a:cxnLst/>
              <a:rect l="0" t="0" r="0" b="0"/>
              <a:pathLst>
                <a:path w="222884" h="248600">
                  <a:moveTo>
                    <a:pt x="8570" y="8570"/>
                  </a:moveTo>
                  <a:lnTo>
                    <a:pt x="8570" y="350"/>
                  </a:lnTo>
                  <a:lnTo>
                    <a:pt x="1785" y="44"/>
                  </a:lnTo>
                  <a:lnTo>
                    <a:pt x="102" y="0"/>
                  </a:lnTo>
                  <a:lnTo>
                    <a:pt x="7" y="7378"/>
                  </a:lnTo>
                  <a:lnTo>
                    <a:pt x="0" y="12768"/>
                  </a:lnTo>
                  <a:lnTo>
                    <a:pt x="2540" y="20278"/>
                  </a:lnTo>
                  <a:lnTo>
                    <a:pt x="4550" y="24948"/>
                  </a:lnTo>
                  <a:lnTo>
                    <a:pt x="6783" y="32676"/>
                  </a:lnTo>
                  <a:lnTo>
                    <a:pt x="7379" y="36071"/>
                  </a:lnTo>
                  <a:lnTo>
                    <a:pt x="10580" y="42382"/>
                  </a:lnTo>
                  <a:lnTo>
                    <a:pt x="15179" y="49315"/>
                  </a:lnTo>
                  <a:lnTo>
                    <a:pt x="17739" y="53831"/>
                  </a:lnTo>
                  <a:lnTo>
                    <a:pt x="20398" y="58746"/>
                  </a:lnTo>
                  <a:lnTo>
                    <a:pt x="24076" y="62976"/>
                  </a:lnTo>
                  <a:lnTo>
                    <a:pt x="28432" y="66748"/>
                  </a:lnTo>
                  <a:lnTo>
                    <a:pt x="33241" y="70215"/>
                  </a:lnTo>
                  <a:lnTo>
                    <a:pt x="37400" y="74432"/>
                  </a:lnTo>
                  <a:lnTo>
                    <a:pt x="41125" y="79148"/>
                  </a:lnTo>
                  <a:lnTo>
                    <a:pt x="44562" y="84197"/>
                  </a:lnTo>
                  <a:lnTo>
                    <a:pt x="48757" y="89468"/>
                  </a:lnTo>
                  <a:lnTo>
                    <a:pt x="53458" y="94887"/>
                  </a:lnTo>
                  <a:lnTo>
                    <a:pt x="58498" y="100404"/>
                  </a:lnTo>
                  <a:lnTo>
                    <a:pt x="69178" y="111615"/>
                  </a:lnTo>
                  <a:lnTo>
                    <a:pt x="91557" y="134334"/>
                  </a:lnTo>
                  <a:lnTo>
                    <a:pt x="96279" y="140038"/>
                  </a:lnTo>
                  <a:lnTo>
                    <a:pt x="100380" y="145745"/>
                  </a:lnTo>
                  <a:lnTo>
                    <a:pt x="104067" y="151455"/>
                  </a:lnTo>
                  <a:lnTo>
                    <a:pt x="108429" y="157166"/>
                  </a:lnTo>
                  <a:lnTo>
                    <a:pt x="113243" y="162879"/>
                  </a:lnTo>
                  <a:lnTo>
                    <a:pt x="118357" y="168593"/>
                  </a:lnTo>
                  <a:lnTo>
                    <a:pt x="123671" y="173354"/>
                  </a:lnTo>
                  <a:lnTo>
                    <a:pt x="129120" y="177481"/>
                  </a:lnTo>
                  <a:lnTo>
                    <a:pt x="134656" y="181185"/>
                  </a:lnTo>
                  <a:lnTo>
                    <a:pt x="139300" y="185559"/>
                  </a:lnTo>
                  <a:lnTo>
                    <a:pt x="143348" y="190380"/>
                  </a:lnTo>
                  <a:lnTo>
                    <a:pt x="146999" y="195499"/>
                  </a:lnTo>
                  <a:lnTo>
                    <a:pt x="151339" y="199864"/>
                  </a:lnTo>
                  <a:lnTo>
                    <a:pt x="156137" y="203727"/>
                  </a:lnTo>
                  <a:lnTo>
                    <a:pt x="161241" y="207254"/>
                  </a:lnTo>
                  <a:lnTo>
                    <a:pt x="165596" y="210559"/>
                  </a:lnTo>
                  <a:lnTo>
                    <a:pt x="169451" y="213714"/>
                  </a:lnTo>
                  <a:lnTo>
                    <a:pt x="176276" y="219760"/>
                  </a:lnTo>
                  <a:lnTo>
                    <a:pt x="182484" y="225622"/>
                  </a:lnTo>
                  <a:lnTo>
                    <a:pt x="191333" y="234277"/>
                  </a:lnTo>
                  <a:lnTo>
                    <a:pt x="194230" y="236194"/>
                  </a:lnTo>
                  <a:lnTo>
                    <a:pt x="199988" y="238323"/>
                  </a:lnTo>
                  <a:lnTo>
                    <a:pt x="205722" y="239270"/>
                  </a:lnTo>
                  <a:lnTo>
                    <a:pt x="208585" y="239522"/>
                  </a:lnTo>
                  <a:lnTo>
                    <a:pt x="210493" y="240643"/>
                  </a:lnTo>
                  <a:lnTo>
                    <a:pt x="211765" y="242343"/>
                  </a:lnTo>
                  <a:lnTo>
                    <a:pt x="212614" y="244428"/>
                  </a:lnTo>
                  <a:lnTo>
                    <a:pt x="214131" y="245819"/>
                  </a:lnTo>
                  <a:lnTo>
                    <a:pt x="216096" y="246746"/>
                  </a:lnTo>
                  <a:lnTo>
                    <a:pt x="222883" y="24859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417"/>
            <p:cNvSpPr/>
            <p:nvPr/>
          </p:nvSpPr>
          <p:spPr>
            <a:xfrm>
              <a:off x="7940992" y="2125980"/>
              <a:ext cx="265749" cy="197168"/>
            </a:xfrm>
            <a:custGeom>
              <a:avLst/>
              <a:gdLst/>
              <a:ahLst/>
              <a:cxnLst/>
              <a:rect l="0" t="0" r="0" b="0"/>
              <a:pathLst>
                <a:path w="265749" h="197168">
                  <a:moveTo>
                    <a:pt x="265748" y="0"/>
                  </a:moveTo>
                  <a:lnTo>
                    <a:pt x="256647" y="9101"/>
                  </a:lnTo>
                  <a:lnTo>
                    <a:pt x="252060" y="12735"/>
                  </a:lnTo>
                  <a:lnTo>
                    <a:pt x="247098" y="16110"/>
                  </a:lnTo>
                  <a:lnTo>
                    <a:pt x="241884" y="19312"/>
                  </a:lnTo>
                  <a:lnTo>
                    <a:pt x="236504" y="23352"/>
                  </a:lnTo>
                  <a:lnTo>
                    <a:pt x="231012" y="27950"/>
                  </a:lnTo>
                  <a:lnTo>
                    <a:pt x="225445" y="32921"/>
                  </a:lnTo>
                  <a:lnTo>
                    <a:pt x="218877" y="38140"/>
                  </a:lnTo>
                  <a:lnTo>
                    <a:pt x="211641" y="43524"/>
                  </a:lnTo>
                  <a:lnTo>
                    <a:pt x="195980" y="54586"/>
                  </a:lnTo>
                  <a:lnTo>
                    <a:pt x="154149" y="82906"/>
                  </a:lnTo>
                  <a:lnTo>
                    <a:pt x="145629" y="89560"/>
                  </a:lnTo>
                  <a:lnTo>
                    <a:pt x="137091" y="96854"/>
                  </a:lnTo>
                  <a:lnTo>
                    <a:pt x="128541" y="104574"/>
                  </a:lnTo>
                  <a:lnTo>
                    <a:pt x="119984" y="111626"/>
                  </a:lnTo>
                  <a:lnTo>
                    <a:pt x="111421" y="118232"/>
                  </a:lnTo>
                  <a:lnTo>
                    <a:pt x="102856" y="124541"/>
                  </a:lnTo>
                  <a:lnTo>
                    <a:pt x="85719" y="136632"/>
                  </a:lnTo>
                  <a:lnTo>
                    <a:pt x="77149" y="142523"/>
                  </a:lnTo>
                  <a:lnTo>
                    <a:pt x="69530" y="148355"/>
                  </a:lnTo>
                  <a:lnTo>
                    <a:pt x="62546" y="154148"/>
                  </a:lnTo>
                  <a:lnTo>
                    <a:pt x="55985" y="159915"/>
                  </a:lnTo>
                  <a:lnTo>
                    <a:pt x="49707" y="164712"/>
                  </a:lnTo>
                  <a:lnTo>
                    <a:pt x="43615" y="168863"/>
                  </a:lnTo>
                  <a:lnTo>
                    <a:pt x="37649" y="172583"/>
                  </a:lnTo>
                  <a:lnTo>
                    <a:pt x="32719" y="176015"/>
                  </a:lnTo>
                  <a:lnTo>
                    <a:pt x="28480" y="179256"/>
                  </a:lnTo>
                  <a:lnTo>
                    <a:pt x="24701" y="182369"/>
                  </a:lnTo>
                  <a:lnTo>
                    <a:pt x="17964" y="185827"/>
                  </a:lnTo>
                  <a:lnTo>
                    <a:pt x="14834" y="186750"/>
                  </a:lnTo>
                  <a:lnTo>
                    <a:pt x="12747" y="188317"/>
                  </a:lnTo>
                  <a:lnTo>
                    <a:pt x="11355" y="190315"/>
                  </a:lnTo>
                  <a:lnTo>
                    <a:pt x="10428" y="192599"/>
                  </a:lnTo>
                  <a:lnTo>
                    <a:pt x="8856" y="194122"/>
                  </a:lnTo>
                  <a:lnTo>
                    <a:pt x="6857" y="195137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418"/>
            <p:cNvSpPr/>
            <p:nvPr/>
          </p:nvSpPr>
          <p:spPr>
            <a:xfrm>
              <a:off x="8328139" y="2074545"/>
              <a:ext cx="247219" cy="162878"/>
            </a:xfrm>
            <a:custGeom>
              <a:avLst/>
              <a:gdLst/>
              <a:ahLst/>
              <a:cxnLst/>
              <a:rect l="0" t="0" r="0" b="0"/>
              <a:pathLst>
                <a:path w="247219" h="162878">
                  <a:moveTo>
                    <a:pt x="127203" y="0"/>
                  </a:moveTo>
                  <a:lnTo>
                    <a:pt x="135671" y="0"/>
                  </a:lnTo>
                  <a:lnTo>
                    <a:pt x="131193" y="0"/>
                  </a:lnTo>
                  <a:lnTo>
                    <a:pt x="129863" y="952"/>
                  </a:lnTo>
                  <a:lnTo>
                    <a:pt x="128977" y="2540"/>
                  </a:lnTo>
                  <a:lnTo>
                    <a:pt x="128385" y="4550"/>
                  </a:lnTo>
                  <a:lnTo>
                    <a:pt x="125189" y="9325"/>
                  </a:lnTo>
                  <a:lnTo>
                    <a:pt x="123003" y="11931"/>
                  </a:lnTo>
                  <a:lnTo>
                    <a:pt x="119640" y="15574"/>
                  </a:lnTo>
                  <a:lnTo>
                    <a:pt x="110825" y="24702"/>
                  </a:lnTo>
                  <a:lnTo>
                    <a:pt x="105806" y="28850"/>
                  </a:lnTo>
                  <a:lnTo>
                    <a:pt x="100556" y="32568"/>
                  </a:lnTo>
                  <a:lnTo>
                    <a:pt x="95152" y="36000"/>
                  </a:lnTo>
                  <a:lnTo>
                    <a:pt x="89643" y="39239"/>
                  </a:lnTo>
                  <a:lnTo>
                    <a:pt x="84066" y="42352"/>
                  </a:lnTo>
                  <a:lnTo>
                    <a:pt x="72788" y="48350"/>
                  </a:lnTo>
                  <a:lnTo>
                    <a:pt x="27185" y="71428"/>
                  </a:lnTo>
                  <a:lnTo>
                    <a:pt x="22424" y="74289"/>
                  </a:lnTo>
                  <a:lnTo>
                    <a:pt x="18298" y="77148"/>
                  </a:lnTo>
                  <a:lnTo>
                    <a:pt x="14595" y="80007"/>
                  </a:lnTo>
                  <a:lnTo>
                    <a:pt x="12126" y="82865"/>
                  </a:lnTo>
                  <a:lnTo>
                    <a:pt x="10480" y="85723"/>
                  </a:lnTo>
                  <a:lnTo>
                    <a:pt x="9383" y="88581"/>
                  </a:lnTo>
                  <a:lnTo>
                    <a:pt x="7699" y="91439"/>
                  </a:lnTo>
                  <a:lnTo>
                    <a:pt x="5624" y="94297"/>
                  </a:lnTo>
                  <a:lnTo>
                    <a:pt x="0" y="101176"/>
                  </a:lnTo>
                  <a:lnTo>
                    <a:pt x="491" y="102693"/>
                  </a:lnTo>
                  <a:lnTo>
                    <a:pt x="3577" y="106919"/>
                  </a:lnTo>
                  <a:lnTo>
                    <a:pt x="5732" y="108426"/>
                  </a:lnTo>
                  <a:lnTo>
                    <a:pt x="13318" y="111501"/>
                  </a:lnTo>
                  <a:lnTo>
                    <a:pt x="18802" y="115596"/>
                  </a:lnTo>
                  <a:lnTo>
                    <a:pt x="21599" y="117069"/>
                  </a:lnTo>
                  <a:lnTo>
                    <a:pt x="27245" y="118705"/>
                  </a:lnTo>
                  <a:lnTo>
                    <a:pt x="31990" y="120094"/>
                  </a:lnTo>
                  <a:lnTo>
                    <a:pt x="44881" y="124178"/>
                  </a:lnTo>
                  <a:lnTo>
                    <a:pt x="50413" y="125647"/>
                  </a:lnTo>
                  <a:lnTo>
                    <a:pt x="55056" y="126627"/>
                  </a:lnTo>
                  <a:lnTo>
                    <a:pt x="59102" y="127281"/>
                  </a:lnTo>
                  <a:lnTo>
                    <a:pt x="64658" y="127716"/>
                  </a:lnTo>
                  <a:lnTo>
                    <a:pt x="71219" y="128006"/>
                  </a:lnTo>
                  <a:lnTo>
                    <a:pt x="78450" y="128200"/>
                  </a:lnTo>
                  <a:lnTo>
                    <a:pt x="85176" y="129281"/>
                  </a:lnTo>
                  <a:lnTo>
                    <a:pt x="91565" y="130955"/>
                  </a:lnTo>
                  <a:lnTo>
                    <a:pt x="97730" y="133023"/>
                  </a:lnTo>
                  <a:lnTo>
                    <a:pt x="105650" y="134402"/>
                  </a:lnTo>
                  <a:lnTo>
                    <a:pt x="114739" y="135321"/>
                  </a:lnTo>
                  <a:lnTo>
                    <a:pt x="133094" y="136343"/>
                  </a:lnTo>
                  <a:lnTo>
                    <a:pt x="147601" y="136796"/>
                  </a:lnTo>
                  <a:lnTo>
                    <a:pt x="155090" y="137870"/>
                  </a:lnTo>
                  <a:lnTo>
                    <a:pt x="162939" y="139538"/>
                  </a:lnTo>
                  <a:lnTo>
                    <a:pt x="171029" y="141603"/>
                  </a:lnTo>
                  <a:lnTo>
                    <a:pt x="178328" y="142979"/>
                  </a:lnTo>
                  <a:lnTo>
                    <a:pt x="185099" y="143897"/>
                  </a:lnTo>
                  <a:lnTo>
                    <a:pt x="191518" y="144508"/>
                  </a:lnTo>
                  <a:lnTo>
                    <a:pt x="196750" y="145869"/>
                  </a:lnTo>
                  <a:lnTo>
                    <a:pt x="201190" y="147728"/>
                  </a:lnTo>
                  <a:lnTo>
                    <a:pt x="205102" y="149920"/>
                  </a:lnTo>
                  <a:lnTo>
                    <a:pt x="209616" y="151382"/>
                  </a:lnTo>
                  <a:lnTo>
                    <a:pt x="214531" y="152356"/>
                  </a:lnTo>
                  <a:lnTo>
                    <a:pt x="219711" y="153006"/>
                  </a:lnTo>
                  <a:lnTo>
                    <a:pt x="224118" y="153439"/>
                  </a:lnTo>
                  <a:lnTo>
                    <a:pt x="231554" y="153920"/>
                  </a:lnTo>
                  <a:lnTo>
                    <a:pt x="234870" y="155000"/>
                  </a:lnTo>
                  <a:lnTo>
                    <a:pt x="238034" y="156673"/>
                  </a:lnTo>
                  <a:lnTo>
                    <a:pt x="247218" y="1628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419"/>
            <p:cNvSpPr/>
            <p:nvPr/>
          </p:nvSpPr>
          <p:spPr>
            <a:xfrm>
              <a:off x="8309609" y="2288857"/>
              <a:ext cx="248604" cy="17146"/>
            </a:xfrm>
            <a:custGeom>
              <a:avLst/>
              <a:gdLst/>
              <a:ahLst/>
              <a:cxnLst/>
              <a:rect l="0" t="0" r="0" b="0"/>
              <a:pathLst>
                <a:path w="248604" h="17146">
                  <a:moveTo>
                    <a:pt x="0" y="0"/>
                  </a:moveTo>
                  <a:lnTo>
                    <a:pt x="33171" y="0"/>
                  </a:lnTo>
                  <a:lnTo>
                    <a:pt x="38307" y="953"/>
                  </a:lnTo>
                  <a:lnTo>
                    <a:pt x="43636" y="2540"/>
                  </a:lnTo>
                  <a:lnTo>
                    <a:pt x="49093" y="4551"/>
                  </a:lnTo>
                  <a:lnTo>
                    <a:pt x="55589" y="5892"/>
                  </a:lnTo>
                  <a:lnTo>
                    <a:pt x="62777" y="6785"/>
                  </a:lnTo>
                  <a:lnTo>
                    <a:pt x="70426" y="7381"/>
                  </a:lnTo>
                  <a:lnTo>
                    <a:pt x="78384" y="7778"/>
                  </a:lnTo>
                  <a:lnTo>
                    <a:pt x="94846" y="8220"/>
                  </a:lnTo>
                  <a:lnTo>
                    <a:pt x="189792" y="8570"/>
                  </a:lnTo>
                  <a:lnTo>
                    <a:pt x="197013" y="9523"/>
                  </a:lnTo>
                  <a:lnTo>
                    <a:pt x="203732" y="11111"/>
                  </a:lnTo>
                  <a:lnTo>
                    <a:pt x="210117" y="13123"/>
                  </a:lnTo>
                  <a:lnTo>
                    <a:pt x="216279" y="14464"/>
                  </a:lnTo>
                  <a:lnTo>
                    <a:pt x="222291" y="15357"/>
                  </a:lnTo>
                  <a:lnTo>
                    <a:pt x="228203" y="15953"/>
                  </a:lnTo>
                  <a:lnTo>
                    <a:pt x="233099" y="16350"/>
                  </a:lnTo>
                  <a:lnTo>
                    <a:pt x="237314" y="16615"/>
                  </a:lnTo>
                  <a:lnTo>
                    <a:pt x="248603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420"/>
            <p:cNvSpPr/>
            <p:nvPr/>
          </p:nvSpPr>
          <p:spPr>
            <a:xfrm>
              <a:off x="8575357" y="2160374"/>
              <a:ext cx="111444" cy="25614"/>
            </a:xfrm>
            <a:custGeom>
              <a:avLst/>
              <a:gdLst/>
              <a:ahLst/>
              <a:cxnLst/>
              <a:rect l="0" t="0" r="0" b="0"/>
              <a:pathLst>
                <a:path w="111444" h="25614">
                  <a:moveTo>
                    <a:pt x="0" y="8468"/>
                  </a:moveTo>
                  <a:lnTo>
                    <a:pt x="0" y="249"/>
                  </a:lnTo>
                  <a:lnTo>
                    <a:pt x="2540" y="53"/>
                  </a:lnTo>
                  <a:lnTo>
                    <a:pt x="4551" y="0"/>
                  </a:lnTo>
                  <a:lnTo>
                    <a:pt x="6843" y="918"/>
                  </a:lnTo>
                  <a:lnTo>
                    <a:pt x="9325" y="2482"/>
                  </a:lnTo>
                  <a:lnTo>
                    <a:pt x="11932" y="4477"/>
                  </a:lnTo>
                  <a:lnTo>
                    <a:pt x="14622" y="5808"/>
                  </a:lnTo>
                  <a:lnTo>
                    <a:pt x="17368" y="6694"/>
                  </a:lnTo>
                  <a:lnTo>
                    <a:pt x="20151" y="7286"/>
                  </a:lnTo>
                  <a:lnTo>
                    <a:pt x="22959" y="7680"/>
                  </a:lnTo>
                  <a:lnTo>
                    <a:pt x="25783" y="7943"/>
                  </a:lnTo>
                  <a:lnTo>
                    <a:pt x="28620" y="8118"/>
                  </a:lnTo>
                  <a:lnTo>
                    <a:pt x="36849" y="8312"/>
                  </a:lnTo>
                  <a:lnTo>
                    <a:pt x="41711" y="8364"/>
                  </a:lnTo>
                  <a:lnTo>
                    <a:pt x="46858" y="9351"/>
                  </a:lnTo>
                  <a:lnTo>
                    <a:pt x="52193" y="10962"/>
                  </a:lnTo>
                  <a:lnTo>
                    <a:pt x="57655" y="12988"/>
                  </a:lnTo>
                  <a:lnTo>
                    <a:pt x="62249" y="14339"/>
                  </a:lnTo>
                  <a:lnTo>
                    <a:pt x="66265" y="15239"/>
                  </a:lnTo>
                  <a:lnTo>
                    <a:pt x="69895" y="15840"/>
                  </a:lnTo>
                  <a:lnTo>
                    <a:pt x="73266" y="17193"/>
                  </a:lnTo>
                  <a:lnTo>
                    <a:pt x="76467" y="19047"/>
                  </a:lnTo>
                  <a:lnTo>
                    <a:pt x="79553" y="21236"/>
                  </a:lnTo>
                  <a:lnTo>
                    <a:pt x="82563" y="22695"/>
                  </a:lnTo>
                  <a:lnTo>
                    <a:pt x="85522" y="23668"/>
                  </a:lnTo>
                  <a:lnTo>
                    <a:pt x="88448" y="24316"/>
                  </a:lnTo>
                  <a:lnTo>
                    <a:pt x="91350" y="24748"/>
                  </a:lnTo>
                  <a:lnTo>
                    <a:pt x="94238" y="25036"/>
                  </a:lnTo>
                  <a:lnTo>
                    <a:pt x="97115" y="25229"/>
                  </a:lnTo>
                  <a:lnTo>
                    <a:pt x="99986" y="25357"/>
                  </a:lnTo>
                  <a:lnTo>
                    <a:pt x="111443" y="256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421"/>
            <p:cNvSpPr/>
            <p:nvPr/>
          </p:nvSpPr>
          <p:spPr>
            <a:xfrm>
              <a:off x="8755380" y="2006069"/>
              <a:ext cx="154305" cy="111339"/>
            </a:xfrm>
            <a:custGeom>
              <a:avLst/>
              <a:gdLst/>
              <a:ahLst/>
              <a:cxnLst/>
              <a:rect l="0" t="0" r="0" b="0"/>
              <a:pathLst>
                <a:path w="154305" h="111339">
                  <a:moveTo>
                    <a:pt x="0" y="8468"/>
                  </a:moveTo>
                  <a:lnTo>
                    <a:pt x="7382" y="1087"/>
                  </a:lnTo>
                  <a:lnTo>
                    <a:pt x="10582" y="425"/>
                  </a:lnTo>
                  <a:lnTo>
                    <a:pt x="15849" y="0"/>
                  </a:lnTo>
                  <a:lnTo>
                    <a:pt x="16280" y="918"/>
                  </a:lnTo>
                  <a:lnTo>
                    <a:pt x="16569" y="2482"/>
                  </a:lnTo>
                  <a:lnTo>
                    <a:pt x="17031" y="7286"/>
                  </a:lnTo>
                  <a:lnTo>
                    <a:pt x="17094" y="10483"/>
                  </a:lnTo>
                  <a:lnTo>
                    <a:pt x="17111" y="12669"/>
                  </a:lnTo>
                  <a:lnTo>
                    <a:pt x="18075" y="15078"/>
                  </a:lnTo>
                  <a:lnTo>
                    <a:pt x="19670" y="17637"/>
                  </a:lnTo>
                  <a:lnTo>
                    <a:pt x="21686" y="20296"/>
                  </a:lnTo>
                  <a:lnTo>
                    <a:pt x="23029" y="23021"/>
                  </a:lnTo>
                  <a:lnTo>
                    <a:pt x="23925" y="25790"/>
                  </a:lnTo>
                  <a:lnTo>
                    <a:pt x="24523" y="28588"/>
                  </a:lnTo>
                  <a:lnTo>
                    <a:pt x="24921" y="31407"/>
                  </a:lnTo>
                  <a:lnTo>
                    <a:pt x="25187" y="34238"/>
                  </a:lnTo>
                  <a:lnTo>
                    <a:pt x="25363" y="37078"/>
                  </a:lnTo>
                  <a:lnTo>
                    <a:pt x="25560" y="42774"/>
                  </a:lnTo>
                  <a:lnTo>
                    <a:pt x="25686" y="54191"/>
                  </a:lnTo>
                  <a:lnTo>
                    <a:pt x="25708" y="62762"/>
                  </a:lnTo>
                  <a:lnTo>
                    <a:pt x="24759" y="65619"/>
                  </a:lnTo>
                  <a:lnTo>
                    <a:pt x="23173" y="68476"/>
                  </a:lnTo>
                  <a:lnTo>
                    <a:pt x="21164" y="71333"/>
                  </a:lnTo>
                  <a:lnTo>
                    <a:pt x="20777" y="74191"/>
                  </a:lnTo>
                  <a:lnTo>
                    <a:pt x="21471" y="77048"/>
                  </a:lnTo>
                  <a:lnTo>
                    <a:pt x="22887" y="79906"/>
                  </a:lnTo>
                  <a:lnTo>
                    <a:pt x="23830" y="82763"/>
                  </a:lnTo>
                  <a:lnTo>
                    <a:pt x="24460" y="85621"/>
                  </a:lnTo>
                  <a:lnTo>
                    <a:pt x="24878" y="88478"/>
                  </a:lnTo>
                  <a:lnTo>
                    <a:pt x="25158" y="91336"/>
                  </a:lnTo>
                  <a:lnTo>
                    <a:pt x="25345" y="94193"/>
                  </a:lnTo>
                  <a:lnTo>
                    <a:pt x="25468" y="97051"/>
                  </a:lnTo>
                  <a:lnTo>
                    <a:pt x="26504" y="98956"/>
                  </a:lnTo>
                  <a:lnTo>
                    <a:pt x="28147" y="100226"/>
                  </a:lnTo>
                  <a:lnTo>
                    <a:pt x="30195" y="101072"/>
                  </a:lnTo>
                  <a:lnTo>
                    <a:pt x="32512" y="102589"/>
                  </a:lnTo>
                  <a:lnTo>
                    <a:pt x="35009" y="104553"/>
                  </a:lnTo>
                  <a:lnTo>
                    <a:pt x="41311" y="109998"/>
                  </a:lnTo>
                  <a:lnTo>
                    <a:pt x="43733" y="110445"/>
                  </a:lnTo>
                  <a:lnTo>
                    <a:pt x="47253" y="110742"/>
                  </a:lnTo>
                  <a:lnTo>
                    <a:pt x="55291" y="111073"/>
                  </a:lnTo>
                  <a:lnTo>
                    <a:pt x="62038" y="111220"/>
                  </a:lnTo>
                  <a:lnTo>
                    <a:pt x="154304" y="1113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422"/>
            <p:cNvSpPr/>
            <p:nvPr/>
          </p:nvSpPr>
          <p:spPr>
            <a:xfrm>
              <a:off x="8841105" y="1988820"/>
              <a:ext cx="22623" cy="377191"/>
            </a:xfrm>
            <a:custGeom>
              <a:avLst/>
              <a:gdLst/>
              <a:ahLst/>
              <a:cxnLst/>
              <a:rect l="0" t="0" r="0" b="0"/>
              <a:pathLst>
                <a:path w="22623" h="377191">
                  <a:moveTo>
                    <a:pt x="8572" y="0"/>
                  </a:moveTo>
                  <a:lnTo>
                    <a:pt x="1191" y="0"/>
                  </a:lnTo>
                  <a:lnTo>
                    <a:pt x="794" y="952"/>
                  </a:lnTo>
                  <a:lnTo>
                    <a:pt x="104" y="7381"/>
                  </a:lnTo>
                  <a:lnTo>
                    <a:pt x="1022" y="9683"/>
                  </a:lnTo>
                  <a:lnTo>
                    <a:pt x="2586" y="13122"/>
                  </a:lnTo>
                  <a:lnTo>
                    <a:pt x="4582" y="17321"/>
                  </a:lnTo>
                  <a:lnTo>
                    <a:pt x="5912" y="22025"/>
                  </a:lnTo>
                  <a:lnTo>
                    <a:pt x="6799" y="27065"/>
                  </a:lnTo>
                  <a:lnTo>
                    <a:pt x="7389" y="32331"/>
                  </a:lnTo>
                  <a:lnTo>
                    <a:pt x="8047" y="43261"/>
                  </a:lnTo>
                  <a:lnTo>
                    <a:pt x="8222" y="48843"/>
                  </a:lnTo>
                  <a:lnTo>
                    <a:pt x="9291" y="55422"/>
                  </a:lnTo>
                  <a:lnTo>
                    <a:pt x="10957" y="62665"/>
                  </a:lnTo>
                  <a:lnTo>
                    <a:pt x="13019" y="70352"/>
                  </a:lnTo>
                  <a:lnTo>
                    <a:pt x="14394" y="79286"/>
                  </a:lnTo>
                  <a:lnTo>
                    <a:pt x="15311" y="89052"/>
                  </a:lnTo>
                  <a:lnTo>
                    <a:pt x="15922" y="99373"/>
                  </a:lnTo>
                  <a:lnTo>
                    <a:pt x="17282" y="109111"/>
                  </a:lnTo>
                  <a:lnTo>
                    <a:pt x="19141" y="118461"/>
                  </a:lnTo>
                  <a:lnTo>
                    <a:pt x="21333" y="127551"/>
                  </a:lnTo>
                  <a:lnTo>
                    <a:pt x="21842" y="137421"/>
                  </a:lnTo>
                  <a:lnTo>
                    <a:pt x="21229" y="147812"/>
                  </a:lnTo>
                  <a:lnTo>
                    <a:pt x="19868" y="158549"/>
                  </a:lnTo>
                  <a:lnTo>
                    <a:pt x="19913" y="168564"/>
                  </a:lnTo>
                  <a:lnTo>
                    <a:pt x="20895" y="178098"/>
                  </a:lnTo>
                  <a:lnTo>
                    <a:pt x="22502" y="187312"/>
                  </a:lnTo>
                  <a:lnTo>
                    <a:pt x="22622" y="197264"/>
                  </a:lnTo>
                  <a:lnTo>
                    <a:pt x="21749" y="207710"/>
                  </a:lnTo>
                  <a:lnTo>
                    <a:pt x="20214" y="218483"/>
                  </a:lnTo>
                  <a:lnTo>
                    <a:pt x="19190" y="228522"/>
                  </a:lnTo>
                  <a:lnTo>
                    <a:pt x="18509" y="238073"/>
                  </a:lnTo>
                  <a:lnTo>
                    <a:pt x="18054" y="247298"/>
                  </a:lnTo>
                  <a:lnTo>
                    <a:pt x="16798" y="256305"/>
                  </a:lnTo>
                  <a:lnTo>
                    <a:pt x="15009" y="265167"/>
                  </a:lnTo>
                  <a:lnTo>
                    <a:pt x="12863" y="273933"/>
                  </a:lnTo>
                  <a:lnTo>
                    <a:pt x="11433" y="281682"/>
                  </a:lnTo>
                  <a:lnTo>
                    <a:pt x="10480" y="288753"/>
                  </a:lnTo>
                  <a:lnTo>
                    <a:pt x="9843" y="295372"/>
                  </a:lnTo>
                  <a:lnTo>
                    <a:pt x="9419" y="301689"/>
                  </a:lnTo>
                  <a:lnTo>
                    <a:pt x="9137" y="307806"/>
                  </a:lnTo>
                  <a:lnTo>
                    <a:pt x="8949" y="313789"/>
                  </a:lnTo>
                  <a:lnTo>
                    <a:pt x="7871" y="319683"/>
                  </a:lnTo>
                  <a:lnTo>
                    <a:pt x="6199" y="325517"/>
                  </a:lnTo>
                  <a:lnTo>
                    <a:pt x="4133" y="331311"/>
                  </a:lnTo>
                  <a:lnTo>
                    <a:pt x="2755" y="337079"/>
                  </a:lnTo>
                  <a:lnTo>
                    <a:pt x="1837" y="342829"/>
                  </a:lnTo>
                  <a:lnTo>
                    <a:pt x="1224" y="348568"/>
                  </a:lnTo>
                  <a:lnTo>
                    <a:pt x="544" y="357484"/>
                  </a:lnTo>
                  <a:lnTo>
                    <a:pt x="161" y="367858"/>
                  </a:lnTo>
                  <a:lnTo>
                    <a:pt x="0" y="3771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2x+5y=10</a:t>
            </a:r>
          </a:p>
          <a:p>
            <a:pPr>
              <a:buNone/>
            </a:pPr>
            <a:r>
              <a:rPr lang="en-US" dirty="0" smtClean="0"/>
              <a:t>(10,        )			(     , 4)		(    , 0)</a:t>
            </a:r>
            <a:endParaRPr lang="en-US" dirty="0"/>
          </a:p>
        </p:txBody>
      </p:sp>
      <p:sp>
        <p:nvSpPr>
          <p:cNvPr id="4" name="SMARTPenAnnotation0"/>
          <p:cNvSpPr/>
          <p:nvPr/>
        </p:nvSpPr>
        <p:spPr>
          <a:xfrm>
            <a:off x="174490" y="3120402"/>
            <a:ext cx="239848" cy="231446"/>
          </a:xfrm>
          <a:custGeom>
            <a:avLst/>
            <a:gdLst/>
            <a:ahLst/>
            <a:cxnLst/>
            <a:rect l="0" t="0" r="0" b="0"/>
            <a:pathLst>
              <a:path w="239848" h="231446">
                <a:moveTo>
                  <a:pt x="42679" y="25705"/>
                </a:moveTo>
                <a:lnTo>
                  <a:pt x="42679" y="18324"/>
                </a:lnTo>
                <a:lnTo>
                  <a:pt x="43632" y="17927"/>
                </a:lnTo>
                <a:lnTo>
                  <a:pt x="47230" y="17485"/>
                </a:lnTo>
                <a:lnTo>
                  <a:pt x="54545" y="14750"/>
                </a:lnTo>
                <a:lnTo>
                  <a:pt x="59162" y="12686"/>
                </a:lnTo>
                <a:lnTo>
                  <a:pt x="63193" y="10358"/>
                </a:lnTo>
                <a:lnTo>
                  <a:pt x="70211" y="5232"/>
                </a:lnTo>
                <a:lnTo>
                  <a:pt x="76506" y="2319"/>
                </a:lnTo>
                <a:lnTo>
                  <a:pt x="83431" y="1023"/>
                </a:lnTo>
                <a:lnTo>
                  <a:pt x="87945" y="678"/>
                </a:lnTo>
                <a:lnTo>
                  <a:pt x="92859" y="448"/>
                </a:lnTo>
                <a:lnTo>
                  <a:pt x="103399" y="192"/>
                </a:lnTo>
                <a:lnTo>
                  <a:pt x="138183" y="0"/>
                </a:lnTo>
                <a:lnTo>
                  <a:pt x="142543" y="948"/>
                </a:lnTo>
                <a:lnTo>
                  <a:pt x="147355" y="2533"/>
                </a:lnTo>
                <a:lnTo>
                  <a:pt x="152468" y="4542"/>
                </a:lnTo>
                <a:lnTo>
                  <a:pt x="156830" y="6834"/>
                </a:lnTo>
                <a:lnTo>
                  <a:pt x="164215" y="11920"/>
                </a:lnTo>
                <a:lnTo>
                  <a:pt x="170673" y="17356"/>
                </a:lnTo>
                <a:lnTo>
                  <a:pt x="177670" y="22947"/>
                </a:lnTo>
                <a:lnTo>
                  <a:pt x="182203" y="25771"/>
                </a:lnTo>
                <a:lnTo>
                  <a:pt x="187130" y="28607"/>
                </a:lnTo>
                <a:lnTo>
                  <a:pt x="191368" y="32402"/>
                </a:lnTo>
                <a:lnTo>
                  <a:pt x="195145" y="36837"/>
                </a:lnTo>
                <a:lnTo>
                  <a:pt x="198616" y="41699"/>
                </a:lnTo>
                <a:lnTo>
                  <a:pt x="200929" y="45893"/>
                </a:lnTo>
                <a:lnTo>
                  <a:pt x="203500" y="53092"/>
                </a:lnTo>
                <a:lnTo>
                  <a:pt x="204186" y="57298"/>
                </a:lnTo>
                <a:lnTo>
                  <a:pt x="204643" y="62007"/>
                </a:lnTo>
                <a:lnTo>
                  <a:pt x="204947" y="67052"/>
                </a:lnTo>
                <a:lnTo>
                  <a:pt x="205286" y="77736"/>
                </a:lnTo>
                <a:lnTo>
                  <a:pt x="205503" y="100118"/>
                </a:lnTo>
                <a:lnTo>
                  <a:pt x="204569" y="105794"/>
                </a:lnTo>
                <a:lnTo>
                  <a:pt x="202993" y="111482"/>
                </a:lnTo>
                <a:lnTo>
                  <a:pt x="200990" y="117180"/>
                </a:lnTo>
                <a:lnTo>
                  <a:pt x="198702" y="122883"/>
                </a:lnTo>
                <a:lnTo>
                  <a:pt x="196225" y="128590"/>
                </a:lnTo>
                <a:lnTo>
                  <a:pt x="193620" y="134300"/>
                </a:lnTo>
                <a:lnTo>
                  <a:pt x="189979" y="140012"/>
                </a:lnTo>
                <a:lnTo>
                  <a:pt x="185647" y="145725"/>
                </a:lnTo>
                <a:lnTo>
                  <a:pt x="180854" y="151438"/>
                </a:lnTo>
                <a:lnTo>
                  <a:pt x="176706" y="156200"/>
                </a:lnTo>
                <a:lnTo>
                  <a:pt x="169557" y="164030"/>
                </a:lnTo>
                <a:lnTo>
                  <a:pt x="165364" y="167452"/>
                </a:lnTo>
                <a:lnTo>
                  <a:pt x="160664" y="170685"/>
                </a:lnTo>
                <a:lnTo>
                  <a:pt x="155626" y="173794"/>
                </a:lnTo>
                <a:lnTo>
                  <a:pt x="152267" y="176818"/>
                </a:lnTo>
                <a:lnTo>
                  <a:pt x="150028" y="179787"/>
                </a:lnTo>
                <a:lnTo>
                  <a:pt x="148535" y="182719"/>
                </a:lnTo>
                <a:lnTo>
                  <a:pt x="145635" y="186579"/>
                </a:lnTo>
                <a:lnTo>
                  <a:pt x="141796" y="191057"/>
                </a:lnTo>
                <a:lnTo>
                  <a:pt x="137332" y="195947"/>
                </a:lnTo>
                <a:lnTo>
                  <a:pt x="132451" y="200160"/>
                </a:lnTo>
                <a:lnTo>
                  <a:pt x="127292" y="203921"/>
                </a:lnTo>
                <a:lnTo>
                  <a:pt x="121948" y="207380"/>
                </a:lnTo>
                <a:lnTo>
                  <a:pt x="116480" y="209687"/>
                </a:lnTo>
                <a:lnTo>
                  <a:pt x="110930" y="211225"/>
                </a:lnTo>
                <a:lnTo>
                  <a:pt x="105325" y="212250"/>
                </a:lnTo>
                <a:lnTo>
                  <a:pt x="100635" y="213886"/>
                </a:lnTo>
                <a:lnTo>
                  <a:pt x="96557" y="215929"/>
                </a:lnTo>
                <a:lnTo>
                  <a:pt x="92885" y="218243"/>
                </a:lnTo>
                <a:lnTo>
                  <a:pt x="88532" y="220739"/>
                </a:lnTo>
                <a:lnTo>
                  <a:pt x="78616" y="226052"/>
                </a:lnTo>
                <a:lnTo>
                  <a:pt x="73305" y="227849"/>
                </a:lnTo>
                <a:lnTo>
                  <a:pt x="67859" y="229048"/>
                </a:lnTo>
                <a:lnTo>
                  <a:pt x="62323" y="229847"/>
                </a:lnTo>
                <a:lnTo>
                  <a:pt x="56728" y="230380"/>
                </a:lnTo>
                <a:lnTo>
                  <a:pt x="51092" y="230735"/>
                </a:lnTo>
                <a:lnTo>
                  <a:pt x="40704" y="231130"/>
                </a:lnTo>
                <a:lnTo>
                  <a:pt x="32911" y="231305"/>
                </a:lnTo>
                <a:lnTo>
                  <a:pt x="18618" y="231403"/>
                </a:lnTo>
                <a:lnTo>
                  <a:pt x="14256" y="230465"/>
                </a:lnTo>
                <a:lnTo>
                  <a:pt x="6869" y="226882"/>
                </a:lnTo>
                <a:lnTo>
                  <a:pt x="4519" y="224593"/>
                </a:lnTo>
                <a:lnTo>
                  <a:pt x="2951" y="222115"/>
                </a:lnTo>
                <a:lnTo>
                  <a:pt x="1907" y="219510"/>
                </a:lnTo>
                <a:lnTo>
                  <a:pt x="1210" y="215868"/>
                </a:lnTo>
                <a:lnTo>
                  <a:pt x="746" y="211536"/>
                </a:lnTo>
                <a:lnTo>
                  <a:pt x="436" y="206742"/>
                </a:lnTo>
                <a:lnTo>
                  <a:pt x="92" y="198876"/>
                </a:lnTo>
                <a:lnTo>
                  <a:pt x="0" y="195445"/>
                </a:lnTo>
                <a:lnTo>
                  <a:pt x="892" y="192205"/>
                </a:lnTo>
                <a:lnTo>
                  <a:pt x="4422" y="186065"/>
                </a:lnTo>
                <a:lnTo>
                  <a:pt x="6697" y="182142"/>
                </a:lnTo>
                <a:lnTo>
                  <a:pt x="11765" y="172702"/>
                </a:lnTo>
                <a:lnTo>
                  <a:pt x="14450" y="169423"/>
                </a:lnTo>
                <a:lnTo>
                  <a:pt x="17192" y="167238"/>
                </a:lnTo>
                <a:lnTo>
                  <a:pt x="28143" y="161620"/>
                </a:lnTo>
                <a:lnTo>
                  <a:pt x="32988" y="159178"/>
                </a:lnTo>
                <a:lnTo>
                  <a:pt x="37171" y="156597"/>
                </a:lnTo>
                <a:lnTo>
                  <a:pt x="44359" y="151189"/>
                </a:lnTo>
                <a:lnTo>
                  <a:pt x="48561" y="148413"/>
                </a:lnTo>
                <a:lnTo>
                  <a:pt x="53268" y="145611"/>
                </a:lnTo>
                <a:lnTo>
                  <a:pt x="58311" y="142790"/>
                </a:lnTo>
                <a:lnTo>
                  <a:pt x="63578" y="140909"/>
                </a:lnTo>
                <a:lnTo>
                  <a:pt x="68994" y="139655"/>
                </a:lnTo>
                <a:lnTo>
                  <a:pt x="74510" y="138819"/>
                </a:lnTo>
                <a:lnTo>
                  <a:pt x="80092" y="138262"/>
                </a:lnTo>
                <a:lnTo>
                  <a:pt x="85719" y="137890"/>
                </a:lnTo>
                <a:lnTo>
                  <a:pt x="91375" y="137643"/>
                </a:lnTo>
                <a:lnTo>
                  <a:pt x="98003" y="138430"/>
                </a:lnTo>
                <a:lnTo>
                  <a:pt x="105279" y="139908"/>
                </a:lnTo>
                <a:lnTo>
                  <a:pt x="112988" y="141845"/>
                </a:lnTo>
                <a:lnTo>
                  <a:pt x="120032" y="144089"/>
                </a:lnTo>
                <a:lnTo>
                  <a:pt x="126632" y="146538"/>
                </a:lnTo>
                <a:lnTo>
                  <a:pt x="132938" y="149123"/>
                </a:lnTo>
                <a:lnTo>
                  <a:pt x="138094" y="151799"/>
                </a:lnTo>
                <a:lnTo>
                  <a:pt x="142484" y="154535"/>
                </a:lnTo>
                <a:lnTo>
                  <a:pt x="149902" y="160115"/>
                </a:lnTo>
                <a:lnTo>
                  <a:pt x="156374" y="165771"/>
                </a:lnTo>
                <a:lnTo>
                  <a:pt x="162425" y="171459"/>
                </a:lnTo>
                <a:lnTo>
                  <a:pt x="169242" y="177162"/>
                </a:lnTo>
                <a:lnTo>
                  <a:pt x="173727" y="180016"/>
                </a:lnTo>
                <a:lnTo>
                  <a:pt x="178622" y="182872"/>
                </a:lnTo>
                <a:lnTo>
                  <a:pt x="182838" y="185728"/>
                </a:lnTo>
                <a:lnTo>
                  <a:pt x="190062" y="191441"/>
                </a:lnTo>
                <a:lnTo>
                  <a:pt x="192369" y="194299"/>
                </a:lnTo>
                <a:lnTo>
                  <a:pt x="193908" y="197155"/>
                </a:lnTo>
                <a:lnTo>
                  <a:pt x="194933" y="200013"/>
                </a:lnTo>
                <a:lnTo>
                  <a:pt x="198613" y="205728"/>
                </a:lnTo>
                <a:lnTo>
                  <a:pt x="203423" y="211443"/>
                </a:lnTo>
                <a:lnTo>
                  <a:pt x="208736" y="217158"/>
                </a:lnTo>
                <a:lnTo>
                  <a:pt x="210534" y="220015"/>
                </a:lnTo>
                <a:lnTo>
                  <a:pt x="212531" y="225730"/>
                </a:lnTo>
                <a:lnTo>
                  <a:pt x="214969" y="227635"/>
                </a:lnTo>
                <a:lnTo>
                  <a:pt x="218499" y="228905"/>
                </a:lnTo>
                <a:lnTo>
                  <a:pt x="228751" y="230943"/>
                </a:lnTo>
                <a:lnTo>
                  <a:pt x="232693" y="231222"/>
                </a:lnTo>
                <a:lnTo>
                  <a:pt x="239847" y="2314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465776" y="3060382"/>
            <a:ext cx="120012" cy="287732"/>
          </a:xfrm>
          <a:custGeom>
            <a:avLst/>
            <a:gdLst/>
            <a:ahLst/>
            <a:cxnLst/>
            <a:rect l="0" t="0" r="0" b="0"/>
            <a:pathLst>
              <a:path w="120012" h="287732">
                <a:moveTo>
                  <a:pt x="85721" y="0"/>
                </a:moveTo>
                <a:lnTo>
                  <a:pt x="77179" y="0"/>
                </a:lnTo>
                <a:lnTo>
                  <a:pt x="56749" y="20400"/>
                </a:lnTo>
                <a:lnTo>
                  <a:pt x="54024" y="24077"/>
                </a:lnTo>
                <a:lnTo>
                  <a:pt x="51255" y="28434"/>
                </a:lnTo>
                <a:lnTo>
                  <a:pt x="48456" y="33244"/>
                </a:lnTo>
                <a:lnTo>
                  <a:pt x="45637" y="38355"/>
                </a:lnTo>
                <a:lnTo>
                  <a:pt x="39966" y="49114"/>
                </a:lnTo>
                <a:lnTo>
                  <a:pt x="14283" y="100027"/>
                </a:lnTo>
                <a:lnTo>
                  <a:pt x="11425" y="104784"/>
                </a:lnTo>
                <a:lnTo>
                  <a:pt x="8568" y="108909"/>
                </a:lnTo>
                <a:lnTo>
                  <a:pt x="5711" y="112611"/>
                </a:lnTo>
                <a:lnTo>
                  <a:pt x="3806" y="116984"/>
                </a:lnTo>
                <a:lnTo>
                  <a:pt x="2536" y="121804"/>
                </a:lnTo>
                <a:lnTo>
                  <a:pt x="1689" y="126923"/>
                </a:lnTo>
                <a:lnTo>
                  <a:pt x="1125" y="132240"/>
                </a:lnTo>
                <a:lnTo>
                  <a:pt x="749" y="137690"/>
                </a:lnTo>
                <a:lnTo>
                  <a:pt x="498" y="143229"/>
                </a:lnTo>
                <a:lnTo>
                  <a:pt x="219" y="154462"/>
                </a:lnTo>
                <a:lnTo>
                  <a:pt x="0" y="198688"/>
                </a:lnTo>
                <a:lnTo>
                  <a:pt x="951" y="202944"/>
                </a:lnTo>
                <a:lnTo>
                  <a:pt x="2538" y="207686"/>
                </a:lnTo>
                <a:lnTo>
                  <a:pt x="4548" y="212752"/>
                </a:lnTo>
                <a:lnTo>
                  <a:pt x="6841" y="217082"/>
                </a:lnTo>
                <a:lnTo>
                  <a:pt x="9322" y="220921"/>
                </a:lnTo>
                <a:lnTo>
                  <a:pt x="11928" y="224434"/>
                </a:lnTo>
                <a:lnTo>
                  <a:pt x="14618" y="227728"/>
                </a:lnTo>
                <a:lnTo>
                  <a:pt x="17364" y="230876"/>
                </a:lnTo>
                <a:lnTo>
                  <a:pt x="20147" y="233927"/>
                </a:lnTo>
                <a:lnTo>
                  <a:pt x="22955" y="237867"/>
                </a:lnTo>
                <a:lnTo>
                  <a:pt x="25780" y="242398"/>
                </a:lnTo>
                <a:lnTo>
                  <a:pt x="28615" y="247323"/>
                </a:lnTo>
                <a:lnTo>
                  <a:pt x="31766" y="255337"/>
                </a:lnTo>
                <a:lnTo>
                  <a:pt x="32606" y="258807"/>
                </a:lnTo>
                <a:lnTo>
                  <a:pt x="35071" y="262073"/>
                </a:lnTo>
                <a:lnTo>
                  <a:pt x="38619" y="265203"/>
                </a:lnTo>
                <a:lnTo>
                  <a:pt x="42890" y="268242"/>
                </a:lnTo>
                <a:lnTo>
                  <a:pt x="46689" y="271220"/>
                </a:lnTo>
                <a:lnTo>
                  <a:pt x="50175" y="274159"/>
                </a:lnTo>
                <a:lnTo>
                  <a:pt x="53451" y="277070"/>
                </a:lnTo>
                <a:lnTo>
                  <a:pt x="57540" y="279011"/>
                </a:lnTo>
                <a:lnTo>
                  <a:pt x="62171" y="280305"/>
                </a:lnTo>
                <a:lnTo>
                  <a:pt x="67164" y="281167"/>
                </a:lnTo>
                <a:lnTo>
                  <a:pt x="71444" y="281743"/>
                </a:lnTo>
                <a:lnTo>
                  <a:pt x="75251" y="282126"/>
                </a:lnTo>
                <a:lnTo>
                  <a:pt x="78741" y="282381"/>
                </a:lnTo>
                <a:lnTo>
                  <a:pt x="82973" y="283504"/>
                </a:lnTo>
                <a:lnTo>
                  <a:pt x="87699" y="285206"/>
                </a:lnTo>
                <a:lnTo>
                  <a:pt x="92754" y="287292"/>
                </a:lnTo>
                <a:lnTo>
                  <a:pt x="97077" y="287731"/>
                </a:lnTo>
                <a:lnTo>
                  <a:pt x="100912" y="287071"/>
                </a:lnTo>
                <a:lnTo>
                  <a:pt x="104421" y="285678"/>
                </a:lnTo>
                <a:lnTo>
                  <a:pt x="107713" y="284749"/>
                </a:lnTo>
                <a:lnTo>
                  <a:pt x="110859" y="284130"/>
                </a:lnTo>
                <a:lnTo>
                  <a:pt x="120011" y="28289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637222" y="3146116"/>
            <a:ext cx="42863" cy="180014"/>
          </a:xfrm>
          <a:custGeom>
            <a:avLst/>
            <a:gdLst/>
            <a:ahLst/>
            <a:cxnLst/>
            <a:rect l="0" t="0" r="0" b="0"/>
            <a:pathLst>
              <a:path w="42863" h="180014">
                <a:moveTo>
                  <a:pt x="0" y="8564"/>
                </a:moveTo>
                <a:lnTo>
                  <a:pt x="0" y="0"/>
                </a:lnTo>
                <a:lnTo>
                  <a:pt x="4551" y="4545"/>
                </a:lnTo>
                <a:lnTo>
                  <a:pt x="5891" y="6837"/>
                </a:lnTo>
                <a:lnTo>
                  <a:pt x="6785" y="9317"/>
                </a:lnTo>
                <a:lnTo>
                  <a:pt x="7381" y="11924"/>
                </a:lnTo>
                <a:lnTo>
                  <a:pt x="8731" y="14614"/>
                </a:lnTo>
                <a:lnTo>
                  <a:pt x="10583" y="17359"/>
                </a:lnTo>
                <a:lnTo>
                  <a:pt x="12770" y="20143"/>
                </a:lnTo>
                <a:lnTo>
                  <a:pt x="15181" y="22950"/>
                </a:lnTo>
                <a:lnTo>
                  <a:pt x="17741" y="25775"/>
                </a:lnTo>
                <a:lnTo>
                  <a:pt x="20399" y="28610"/>
                </a:lnTo>
                <a:lnTo>
                  <a:pt x="23125" y="32406"/>
                </a:lnTo>
                <a:lnTo>
                  <a:pt x="25894" y="36841"/>
                </a:lnTo>
                <a:lnTo>
                  <a:pt x="28693" y="41702"/>
                </a:lnTo>
                <a:lnTo>
                  <a:pt x="30558" y="46849"/>
                </a:lnTo>
                <a:lnTo>
                  <a:pt x="31802" y="52184"/>
                </a:lnTo>
                <a:lnTo>
                  <a:pt x="32632" y="57647"/>
                </a:lnTo>
                <a:lnTo>
                  <a:pt x="33184" y="63193"/>
                </a:lnTo>
                <a:lnTo>
                  <a:pt x="33553" y="68796"/>
                </a:lnTo>
                <a:lnTo>
                  <a:pt x="33799" y="74436"/>
                </a:lnTo>
                <a:lnTo>
                  <a:pt x="34072" y="85783"/>
                </a:lnTo>
                <a:lnTo>
                  <a:pt x="34286" y="138316"/>
                </a:lnTo>
                <a:lnTo>
                  <a:pt x="33335" y="141738"/>
                </a:lnTo>
                <a:lnTo>
                  <a:pt x="31748" y="144971"/>
                </a:lnTo>
                <a:lnTo>
                  <a:pt x="29738" y="148080"/>
                </a:lnTo>
                <a:lnTo>
                  <a:pt x="28398" y="151104"/>
                </a:lnTo>
                <a:lnTo>
                  <a:pt x="27504" y="154073"/>
                </a:lnTo>
                <a:lnTo>
                  <a:pt x="26909" y="157005"/>
                </a:lnTo>
                <a:lnTo>
                  <a:pt x="27464" y="159912"/>
                </a:lnTo>
                <a:lnTo>
                  <a:pt x="28787" y="162802"/>
                </a:lnTo>
                <a:lnTo>
                  <a:pt x="33203" y="169735"/>
                </a:lnTo>
                <a:lnTo>
                  <a:pt x="34518" y="171256"/>
                </a:lnTo>
                <a:lnTo>
                  <a:pt x="36347" y="173223"/>
                </a:lnTo>
                <a:lnTo>
                  <a:pt x="42862" y="1800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774382" y="3137653"/>
            <a:ext cx="145657" cy="179784"/>
          </a:xfrm>
          <a:custGeom>
            <a:avLst/>
            <a:gdLst/>
            <a:ahLst/>
            <a:cxnLst/>
            <a:rect l="0" t="0" r="0" b="0"/>
            <a:pathLst>
              <a:path w="145657" h="179784">
                <a:moveTo>
                  <a:pt x="17145" y="8454"/>
                </a:moveTo>
                <a:lnTo>
                  <a:pt x="17145" y="49005"/>
                </a:lnTo>
                <a:lnTo>
                  <a:pt x="16192" y="53585"/>
                </a:lnTo>
                <a:lnTo>
                  <a:pt x="14605" y="57592"/>
                </a:lnTo>
                <a:lnTo>
                  <a:pt x="12594" y="61215"/>
                </a:lnTo>
                <a:lnTo>
                  <a:pt x="11254" y="65535"/>
                </a:lnTo>
                <a:lnTo>
                  <a:pt x="10360" y="70321"/>
                </a:lnTo>
                <a:lnTo>
                  <a:pt x="9764" y="75416"/>
                </a:lnTo>
                <a:lnTo>
                  <a:pt x="9367" y="80718"/>
                </a:lnTo>
                <a:lnTo>
                  <a:pt x="9102" y="86157"/>
                </a:lnTo>
                <a:lnTo>
                  <a:pt x="8925" y="91689"/>
                </a:lnTo>
                <a:lnTo>
                  <a:pt x="7855" y="97282"/>
                </a:lnTo>
                <a:lnTo>
                  <a:pt x="6189" y="102915"/>
                </a:lnTo>
                <a:lnTo>
                  <a:pt x="4126" y="108575"/>
                </a:lnTo>
                <a:lnTo>
                  <a:pt x="3703" y="114254"/>
                </a:lnTo>
                <a:lnTo>
                  <a:pt x="4374" y="119945"/>
                </a:lnTo>
                <a:lnTo>
                  <a:pt x="5773" y="125644"/>
                </a:lnTo>
                <a:lnTo>
                  <a:pt x="6706" y="130395"/>
                </a:lnTo>
                <a:lnTo>
                  <a:pt x="7328" y="134516"/>
                </a:lnTo>
                <a:lnTo>
                  <a:pt x="7743" y="138216"/>
                </a:lnTo>
                <a:lnTo>
                  <a:pt x="8020" y="142587"/>
                </a:lnTo>
                <a:lnTo>
                  <a:pt x="8204" y="147406"/>
                </a:lnTo>
                <a:lnTo>
                  <a:pt x="8327" y="152524"/>
                </a:lnTo>
                <a:lnTo>
                  <a:pt x="9361" y="156888"/>
                </a:lnTo>
                <a:lnTo>
                  <a:pt x="11003" y="160750"/>
                </a:lnTo>
                <a:lnTo>
                  <a:pt x="13050" y="164277"/>
                </a:lnTo>
                <a:lnTo>
                  <a:pt x="15368" y="166629"/>
                </a:lnTo>
                <a:lnTo>
                  <a:pt x="17865" y="168196"/>
                </a:lnTo>
                <a:lnTo>
                  <a:pt x="20483" y="169241"/>
                </a:lnTo>
                <a:lnTo>
                  <a:pt x="23180" y="170891"/>
                </a:lnTo>
                <a:lnTo>
                  <a:pt x="25931" y="172942"/>
                </a:lnTo>
                <a:lnTo>
                  <a:pt x="28717" y="175263"/>
                </a:lnTo>
                <a:lnTo>
                  <a:pt x="31527" y="176810"/>
                </a:lnTo>
                <a:lnTo>
                  <a:pt x="34353" y="177841"/>
                </a:lnTo>
                <a:lnTo>
                  <a:pt x="37190" y="178529"/>
                </a:lnTo>
                <a:lnTo>
                  <a:pt x="40033" y="178987"/>
                </a:lnTo>
                <a:lnTo>
                  <a:pt x="42881" y="179293"/>
                </a:lnTo>
                <a:lnTo>
                  <a:pt x="45732" y="179497"/>
                </a:lnTo>
                <a:lnTo>
                  <a:pt x="48586" y="179632"/>
                </a:lnTo>
                <a:lnTo>
                  <a:pt x="54296" y="179783"/>
                </a:lnTo>
                <a:lnTo>
                  <a:pt x="57152" y="178871"/>
                </a:lnTo>
                <a:lnTo>
                  <a:pt x="60009" y="177310"/>
                </a:lnTo>
                <a:lnTo>
                  <a:pt x="62866" y="175318"/>
                </a:lnTo>
                <a:lnTo>
                  <a:pt x="66676" y="173037"/>
                </a:lnTo>
                <a:lnTo>
                  <a:pt x="71120" y="170563"/>
                </a:lnTo>
                <a:lnTo>
                  <a:pt x="75989" y="167962"/>
                </a:lnTo>
                <a:lnTo>
                  <a:pt x="80187" y="165275"/>
                </a:lnTo>
                <a:lnTo>
                  <a:pt x="83938" y="162531"/>
                </a:lnTo>
                <a:lnTo>
                  <a:pt x="87391" y="159750"/>
                </a:lnTo>
                <a:lnTo>
                  <a:pt x="91598" y="156943"/>
                </a:lnTo>
                <a:lnTo>
                  <a:pt x="96308" y="154119"/>
                </a:lnTo>
                <a:lnTo>
                  <a:pt x="101353" y="151284"/>
                </a:lnTo>
                <a:lnTo>
                  <a:pt x="105669" y="147489"/>
                </a:lnTo>
                <a:lnTo>
                  <a:pt x="109498" y="143054"/>
                </a:lnTo>
                <a:lnTo>
                  <a:pt x="113004" y="138193"/>
                </a:lnTo>
                <a:lnTo>
                  <a:pt x="116293" y="133046"/>
                </a:lnTo>
                <a:lnTo>
                  <a:pt x="119439" y="127711"/>
                </a:lnTo>
                <a:lnTo>
                  <a:pt x="122488" y="122248"/>
                </a:lnTo>
                <a:lnTo>
                  <a:pt x="126426" y="116702"/>
                </a:lnTo>
                <a:lnTo>
                  <a:pt x="130957" y="111099"/>
                </a:lnTo>
                <a:lnTo>
                  <a:pt x="135882" y="105459"/>
                </a:lnTo>
                <a:lnTo>
                  <a:pt x="139165" y="99794"/>
                </a:lnTo>
                <a:lnTo>
                  <a:pt x="141354" y="94113"/>
                </a:lnTo>
                <a:lnTo>
                  <a:pt x="142814" y="88420"/>
                </a:lnTo>
                <a:lnTo>
                  <a:pt x="143787" y="83672"/>
                </a:lnTo>
                <a:lnTo>
                  <a:pt x="144435" y="79554"/>
                </a:lnTo>
                <a:lnTo>
                  <a:pt x="144868" y="75857"/>
                </a:lnTo>
                <a:lnTo>
                  <a:pt x="145156" y="71487"/>
                </a:lnTo>
                <a:lnTo>
                  <a:pt x="145348" y="66669"/>
                </a:lnTo>
                <a:lnTo>
                  <a:pt x="145619" y="53325"/>
                </a:lnTo>
                <a:lnTo>
                  <a:pt x="145656" y="49798"/>
                </a:lnTo>
                <a:lnTo>
                  <a:pt x="144729" y="45542"/>
                </a:lnTo>
                <a:lnTo>
                  <a:pt x="143159" y="40799"/>
                </a:lnTo>
                <a:lnTo>
                  <a:pt x="141159" y="35733"/>
                </a:lnTo>
                <a:lnTo>
                  <a:pt x="138874" y="31402"/>
                </a:lnTo>
                <a:lnTo>
                  <a:pt x="136397" y="27563"/>
                </a:lnTo>
                <a:lnTo>
                  <a:pt x="133794" y="24051"/>
                </a:lnTo>
                <a:lnTo>
                  <a:pt x="131106" y="20757"/>
                </a:lnTo>
                <a:lnTo>
                  <a:pt x="128362" y="17608"/>
                </a:lnTo>
                <a:lnTo>
                  <a:pt x="125579" y="14557"/>
                </a:lnTo>
                <a:lnTo>
                  <a:pt x="122772" y="12523"/>
                </a:lnTo>
                <a:lnTo>
                  <a:pt x="119948" y="11167"/>
                </a:lnTo>
                <a:lnTo>
                  <a:pt x="117113" y="10262"/>
                </a:lnTo>
                <a:lnTo>
                  <a:pt x="113318" y="8707"/>
                </a:lnTo>
                <a:lnTo>
                  <a:pt x="108883" y="6718"/>
                </a:lnTo>
                <a:lnTo>
                  <a:pt x="104021" y="4439"/>
                </a:lnTo>
                <a:lnTo>
                  <a:pt x="98875" y="2920"/>
                </a:lnTo>
                <a:lnTo>
                  <a:pt x="93539" y="1907"/>
                </a:lnTo>
                <a:lnTo>
                  <a:pt x="88077" y="1232"/>
                </a:lnTo>
                <a:lnTo>
                  <a:pt x="83483" y="782"/>
                </a:lnTo>
                <a:lnTo>
                  <a:pt x="79468" y="482"/>
                </a:lnTo>
                <a:lnTo>
                  <a:pt x="75838" y="282"/>
                </a:lnTo>
                <a:lnTo>
                  <a:pt x="66726" y="59"/>
                </a:lnTo>
                <a:lnTo>
                  <a:pt x="61629" y="0"/>
                </a:lnTo>
                <a:lnTo>
                  <a:pt x="56326" y="913"/>
                </a:lnTo>
                <a:lnTo>
                  <a:pt x="50886" y="2474"/>
                </a:lnTo>
                <a:lnTo>
                  <a:pt x="45354" y="4468"/>
                </a:lnTo>
                <a:lnTo>
                  <a:pt x="39761" y="5796"/>
                </a:lnTo>
                <a:lnTo>
                  <a:pt x="34127" y="6682"/>
                </a:lnTo>
                <a:lnTo>
                  <a:pt x="28466" y="7273"/>
                </a:lnTo>
                <a:lnTo>
                  <a:pt x="23740" y="7667"/>
                </a:lnTo>
                <a:lnTo>
                  <a:pt x="19637" y="7929"/>
                </a:lnTo>
                <a:lnTo>
                  <a:pt x="12537" y="8221"/>
                </a:lnTo>
                <a:lnTo>
                  <a:pt x="0" y="845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885824" y="3034664"/>
            <a:ext cx="248097" cy="322038"/>
          </a:xfrm>
          <a:custGeom>
            <a:avLst/>
            <a:gdLst/>
            <a:ahLst/>
            <a:cxnLst/>
            <a:rect l="0" t="0" r="0" b="0"/>
            <a:pathLst>
              <a:path w="248097" h="322038">
                <a:moveTo>
                  <a:pt x="0" y="0"/>
                </a:moveTo>
                <a:lnTo>
                  <a:pt x="4551" y="0"/>
                </a:lnTo>
                <a:lnTo>
                  <a:pt x="11866" y="2541"/>
                </a:lnTo>
                <a:lnTo>
                  <a:pt x="16483" y="4552"/>
                </a:lnTo>
                <a:lnTo>
                  <a:pt x="21466" y="5892"/>
                </a:lnTo>
                <a:lnTo>
                  <a:pt x="26693" y="6786"/>
                </a:lnTo>
                <a:lnTo>
                  <a:pt x="32083" y="7381"/>
                </a:lnTo>
                <a:lnTo>
                  <a:pt x="37581" y="7779"/>
                </a:lnTo>
                <a:lnTo>
                  <a:pt x="43152" y="8044"/>
                </a:lnTo>
                <a:lnTo>
                  <a:pt x="48771" y="8220"/>
                </a:lnTo>
                <a:lnTo>
                  <a:pt x="54421" y="9290"/>
                </a:lnTo>
                <a:lnTo>
                  <a:pt x="60094" y="10956"/>
                </a:lnTo>
                <a:lnTo>
                  <a:pt x="65780" y="13019"/>
                </a:lnTo>
                <a:lnTo>
                  <a:pt x="71476" y="14395"/>
                </a:lnTo>
                <a:lnTo>
                  <a:pt x="77178" y="15312"/>
                </a:lnTo>
                <a:lnTo>
                  <a:pt x="82885" y="15923"/>
                </a:lnTo>
                <a:lnTo>
                  <a:pt x="89547" y="17283"/>
                </a:lnTo>
                <a:lnTo>
                  <a:pt x="96845" y="19142"/>
                </a:lnTo>
                <a:lnTo>
                  <a:pt x="104569" y="21334"/>
                </a:lnTo>
                <a:lnTo>
                  <a:pt x="111623" y="23748"/>
                </a:lnTo>
                <a:lnTo>
                  <a:pt x="118230" y="26310"/>
                </a:lnTo>
                <a:lnTo>
                  <a:pt x="124540" y="28970"/>
                </a:lnTo>
                <a:lnTo>
                  <a:pt x="130652" y="31696"/>
                </a:lnTo>
                <a:lnTo>
                  <a:pt x="142523" y="37265"/>
                </a:lnTo>
                <a:lnTo>
                  <a:pt x="159916" y="45755"/>
                </a:lnTo>
                <a:lnTo>
                  <a:pt x="166618" y="48601"/>
                </a:lnTo>
                <a:lnTo>
                  <a:pt x="173944" y="51451"/>
                </a:lnTo>
                <a:lnTo>
                  <a:pt x="181685" y="54303"/>
                </a:lnTo>
                <a:lnTo>
                  <a:pt x="188751" y="58110"/>
                </a:lnTo>
                <a:lnTo>
                  <a:pt x="195367" y="62553"/>
                </a:lnTo>
                <a:lnTo>
                  <a:pt x="201682" y="67420"/>
                </a:lnTo>
                <a:lnTo>
                  <a:pt x="206845" y="72569"/>
                </a:lnTo>
                <a:lnTo>
                  <a:pt x="211239" y="77907"/>
                </a:lnTo>
                <a:lnTo>
                  <a:pt x="215121" y="83371"/>
                </a:lnTo>
                <a:lnTo>
                  <a:pt x="218662" y="88918"/>
                </a:lnTo>
                <a:lnTo>
                  <a:pt x="221975" y="94521"/>
                </a:lnTo>
                <a:lnTo>
                  <a:pt x="225136" y="100162"/>
                </a:lnTo>
                <a:lnTo>
                  <a:pt x="231188" y="111509"/>
                </a:lnTo>
                <a:lnTo>
                  <a:pt x="242835" y="134316"/>
                </a:lnTo>
                <a:lnTo>
                  <a:pt x="244757" y="140027"/>
                </a:lnTo>
                <a:lnTo>
                  <a:pt x="246039" y="145739"/>
                </a:lnTo>
                <a:lnTo>
                  <a:pt x="246894" y="151452"/>
                </a:lnTo>
                <a:lnTo>
                  <a:pt x="247463" y="158118"/>
                </a:lnTo>
                <a:lnTo>
                  <a:pt x="247843" y="165420"/>
                </a:lnTo>
                <a:lnTo>
                  <a:pt x="248096" y="173145"/>
                </a:lnTo>
                <a:lnTo>
                  <a:pt x="247313" y="180200"/>
                </a:lnTo>
                <a:lnTo>
                  <a:pt x="245838" y="186809"/>
                </a:lnTo>
                <a:lnTo>
                  <a:pt x="243902" y="193119"/>
                </a:lnTo>
                <a:lnTo>
                  <a:pt x="241659" y="199231"/>
                </a:lnTo>
                <a:lnTo>
                  <a:pt x="239211" y="205211"/>
                </a:lnTo>
                <a:lnTo>
                  <a:pt x="236627" y="211102"/>
                </a:lnTo>
                <a:lnTo>
                  <a:pt x="232999" y="217888"/>
                </a:lnTo>
                <a:lnTo>
                  <a:pt x="228675" y="225269"/>
                </a:lnTo>
                <a:lnTo>
                  <a:pt x="223888" y="233047"/>
                </a:lnTo>
                <a:lnTo>
                  <a:pt x="220696" y="240137"/>
                </a:lnTo>
                <a:lnTo>
                  <a:pt x="218568" y="246769"/>
                </a:lnTo>
                <a:lnTo>
                  <a:pt x="217150" y="253095"/>
                </a:lnTo>
                <a:lnTo>
                  <a:pt x="214299" y="259218"/>
                </a:lnTo>
                <a:lnTo>
                  <a:pt x="210494" y="265205"/>
                </a:lnTo>
                <a:lnTo>
                  <a:pt x="206052" y="271101"/>
                </a:lnTo>
                <a:lnTo>
                  <a:pt x="198576" y="280192"/>
                </a:lnTo>
                <a:lnTo>
                  <a:pt x="192079" y="288360"/>
                </a:lnTo>
                <a:lnTo>
                  <a:pt x="186016" y="298341"/>
                </a:lnTo>
                <a:lnTo>
                  <a:pt x="183066" y="301764"/>
                </a:lnTo>
                <a:lnTo>
                  <a:pt x="180147" y="304046"/>
                </a:lnTo>
                <a:lnTo>
                  <a:pt x="174363" y="307534"/>
                </a:lnTo>
                <a:lnTo>
                  <a:pt x="166704" y="313901"/>
                </a:lnTo>
                <a:lnTo>
                  <a:pt x="164579" y="315724"/>
                </a:lnTo>
                <a:lnTo>
                  <a:pt x="161094" y="316535"/>
                </a:lnTo>
                <a:lnTo>
                  <a:pt x="158831" y="316751"/>
                </a:lnTo>
                <a:lnTo>
                  <a:pt x="157322" y="317848"/>
                </a:lnTo>
                <a:lnTo>
                  <a:pt x="156317" y="319531"/>
                </a:lnTo>
                <a:lnTo>
                  <a:pt x="155646" y="321606"/>
                </a:lnTo>
                <a:lnTo>
                  <a:pt x="155199" y="322037"/>
                </a:lnTo>
                <a:lnTo>
                  <a:pt x="154902" y="321371"/>
                </a:lnTo>
                <a:lnTo>
                  <a:pt x="154305" y="31718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1349931" y="3086100"/>
            <a:ext cx="75962" cy="205741"/>
          </a:xfrm>
          <a:custGeom>
            <a:avLst/>
            <a:gdLst/>
            <a:ahLst/>
            <a:cxnLst/>
            <a:rect l="0" t="0" r="0" b="0"/>
            <a:pathLst>
              <a:path w="75962" h="205741">
                <a:moveTo>
                  <a:pt x="7381" y="0"/>
                </a:moveTo>
                <a:lnTo>
                  <a:pt x="0" y="0"/>
                </a:lnTo>
                <a:lnTo>
                  <a:pt x="555" y="952"/>
                </a:lnTo>
                <a:lnTo>
                  <a:pt x="1878" y="2539"/>
                </a:lnTo>
                <a:lnTo>
                  <a:pt x="6294" y="7380"/>
                </a:lnTo>
                <a:lnTo>
                  <a:pt x="6898" y="10583"/>
                </a:lnTo>
                <a:lnTo>
                  <a:pt x="7166" y="15181"/>
                </a:lnTo>
                <a:lnTo>
                  <a:pt x="7286" y="20399"/>
                </a:lnTo>
                <a:lnTo>
                  <a:pt x="7353" y="28692"/>
                </a:lnTo>
                <a:lnTo>
                  <a:pt x="8315" y="31510"/>
                </a:lnTo>
                <a:lnTo>
                  <a:pt x="9908" y="34342"/>
                </a:lnTo>
                <a:lnTo>
                  <a:pt x="11924" y="37182"/>
                </a:lnTo>
                <a:lnTo>
                  <a:pt x="13267" y="40980"/>
                </a:lnTo>
                <a:lnTo>
                  <a:pt x="14162" y="45417"/>
                </a:lnTo>
                <a:lnTo>
                  <a:pt x="14759" y="50281"/>
                </a:lnTo>
                <a:lnTo>
                  <a:pt x="16110" y="54475"/>
                </a:lnTo>
                <a:lnTo>
                  <a:pt x="17963" y="58224"/>
                </a:lnTo>
                <a:lnTo>
                  <a:pt x="20150" y="61676"/>
                </a:lnTo>
                <a:lnTo>
                  <a:pt x="21609" y="65882"/>
                </a:lnTo>
                <a:lnTo>
                  <a:pt x="22581" y="70591"/>
                </a:lnTo>
                <a:lnTo>
                  <a:pt x="23230" y="75636"/>
                </a:lnTo>
                <a:lnTo>
                  <a:pt x="23662" y="80903"/>
                </a:lnTo>
                <a:lnTo>
                  <a:pt x="23950" y="86321"/>
                </a:lnTo>
                <a:lnTo>
                  <a:pt x="24142" y="91837"/>
                </a:lnTo>
                <a:lnTo>
                  <a:pt x="25222" y="97419"/>
                </a:lnTo>
                <a:lnTo>
                  <a:pt x="26895" y="103046"/>
                </a:lnTo>
                <a:lnTo>
                  <a:pt x="28963" y="108702"/>
                </a:lnTo>
                <a:lnTo>
                  <a:pt x="30342" y="113426"/>
                </a:lnTo>
                <a:lnTo>
                  <a:pt x="31261" y="117527"/>
                </a:lnTo>
                <a:lnTo>
                  <a:pt x="31873" y="121214"/>
                </a:lnTo>
                <a:lnTo>
                  <a:pt x="33234" y="124624"/>
                </a:lnTo>
                <a:lnTo>
                  <a:pt x="35094" y="127850"/>
                </a:lnTo>
                <a:lnTo>
                  <a:pt x="37286" y="130953"/>
                </a:lnTo>
                <a:lnTo>
                  <a:pt x="39700" y="134927"/>
                </a:lnTo>
                <a:lnTo>
                  <a:pt x="42262" y="139481"/>
                </a:lnTo>
                <a:lnTo>
                  <a:pt x="44923" y="144422"/>
                </a:lnTo>
                <a:lnTo>
                  <a:pt x="46696" y="148669"/>
                </a:lnTo>
                <a:lnTo>
                  <a:pt x="47879" y="152453"/>
                </a:lnTo>
                <a:lnTo>
                  <a:pt x="48667" y="155927"/>
                </a:lnTo>
                <a:lnTo>
                  <a:pt x="49543" y="162329"/>
                </a:lnTo>
                <a:lnTo>
                  <a:pt x="49776" y="165368"/>
                </a:lnTo>
                <a:lnTo>
                  <a:pt x="50885" y="168348"/>
                </a:lnTo>
                <a:lnTo>
                  <a:pt x="52576" y="171287"/>
                </a:lnTo>
                <a:lnTo>
                  <a:pt x="54656" y="174199"/>
                </a:lnTo>
                <a:lnTo>
                  <a:pt x="56967" y="179974"/>
                </a:lnTo>
                <a:lnTo>
                  <a:pt x="58451" y="186892"/>
                </a:lnTo>
                <a:lnTo>
                  <a:pt x="59525" y="188412"/>
                </a:lnTo>
                <a:lnTo>
                  <a:pt x="61194" y="190378"/>
                </a:lnTo>
                <a:lnTo>
                  <a:pt x="67026" y="196770"/>
                </a:lnTo>
                <a:lnTo>
                  <a:pt x="67317" y="202980"/>
                </a:lnTo>
                <a:lnTo>
                  <a:pt x="67357" y="204513"/>
                </a:lnTo>
                <a:lnTo>
                  <a:pt x="68320" y="204922"/>
                </a:lnTo>
                <a:lnTo>
                  <a:pt x="69914" y="205195"/>
                </a:lnTo>
                <a:lnTo>
                  <a:pt x="75961" y="20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1288732" y="3180397"/>
            <a:ext cx="197168" cy="8543"/>
          </a:xfrm>
          <a:custGeom>
            <a:avLst/>
            <a:gdLst/>
            <a:ahLst/>
            <a:cxnLst/>
            <a:rect l="0" t="0" r="0" b="0"/>
            <a:pathLst>
              <a:path w="197168" h="8543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6133" y="7778"/>
                </a:lnTo>
                <a:lnTo>
                  <a:pt x="20281" y="8043"/>
                </a:lnTo>
                <a:lnTo>
                  <a:pt x="24950" y="8220"/>
                </a:lnTo>
                <a:lnTo>
                  <a:pt x="40624" y="8468"/>
                </a:lnTo>
                <a:lnTo>
                  <a:pt x="57333" y="8542"/>
                </a:lnTo>
                <a:lnTo>
                  <a:pt x="62035" y="7599"/>
                </a:lnTo>
                <a:lnTo>
                  <a:pt x="66122" y="6019"/>
                </a:lnTo>
                <a:lnTo>
                  <a:pt x="69799" y="4013"/>
                </a:lnTo>
                <a:lnTo>
                  <a:pt x="74155" y="2675"/>
                </a:lnTo>
                <a:lnTo>
                  <a:pt x="78964" y="1783"/>
                </a:lnTo>
                <a:lnTo>
                  <a:pt x="84075" y="1189"/>
                </a:lnTo>
                <a:lnTo>
                  <a:pt x="89387" y="793"/>
                </a:lnTo>
                <a:lnTo>
                  <a:pt x="94834" y="528"/>
                </a:lnTo>
                <a:lnTo>
                  <a:pt x="105966" y="235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1615679" y="3060382"/>
            <a:ext cx="213122" cy="248591"/>
          </a:xfrm>
          <a:custGeom>
            <a:avLst/>
            <a:gdLst/>
            <a:ahLst/>
            <a:cxnLst/>
            <a:rect l="0" t="0" r="0" b="0"/>
            <a:pathLst>
              <a:path w="213122" h="248591">
                <a:moveTo>
                  <a:pt x="213121" y="0"/>
                </a:moveTo>
                <a:lnTo>
                  <a:pt x="200350" y="0"/>
                </a:lnTo>
                <a:lnTo>
                  <a:pt x="196987" y="953"/>
                </a:lnTo>
                <a:lnTo>
                  <a:pt x="192840" y="2540"/>
                </a:lnTo>
                <a:lnTo>
                  <a:pt x="188170" y="4551"/>
                </a:lnTo>
                <a:lnTo>
                  <a:pt x="184104" y="5892"/>
                </a:lnTo>
                <a:lnTo>
                  <a:pt x="180441" y="6785"/>
                </a:lnTo>
                <a:lnTo>
                  <a:pt x="177047" y="7381"/>
                </a:lnTo>
                <a:lnTo>
                  <a:pt x="172879" y="8731"/>
                </a:lnTo>
                <a:lnTo>
                  <a:pt x="168195" y="10583"/>
                </a:lnTo>
                <a:lnTo>
                  <a:pt x="163168" y="12770"/>
                </a:lnTo>
                <a:lnTo>
                  <a:pt x="157911" y="14229"/>
                </a:lnTo>
                <a:lnTo>
                  <a:pt x="152502" y="15201"/>
                </a:lnTo>
                <a:lnTo>
                  <a:pt x="146990" y="15849"/>
                </a:lnTo>
                <a:lnTo>
                  <a:pt x="141411" y="16281"/>
                </a:lnTo>
                <a:lnTo>
                  <a:pt x="135787" y="16569"/>
                </a:lnTo>
                <a:lnTo>
                  <a:pt x="124458" y="16889"/>
                </a:lnTo>
                <a:lnTo>
                  <a:pt x="83366" y="17135"/>
                </a:lnTo>
                <a:lnTo>
                  <a:pt x="30275" y="17145"/>
                </a:lnTo>
                <a:lnTo>
                  <a:pt x="28359" y="18098"/>
                </a:lnTo>
                <a:lnTo>
                  <a:pt x="27081" y="19685"/>
                </a:lnTo>
                <a:lnTo>
                  <a:pt x="25030" y="24526"/>
                </a:lnTo>
                <a:lnTo>
                  <a:pt x="20124" y="29915"/>
                </a:lnTo>
                <a:lnTo>
                  <a:pt x="18734" y="32326"/>
                </a:lnTo>
                <a:lnTo>
                  <a:pt x="17189" y="37545"/>
                </a:lnTo>
                <a:lnTo>
                  <a:pt x="13962" y="43039"/>
                </a:lnTo>
                <a:lnTo>
                  <a:pt x="11768" y="45838"/>
                </a:lnTo>
                <a:lnTo>
                  <a:pt x="9331" y="51487"/>
                </a:lnTo>
                <a:lnTo>
                  <a:pt x="8247" y="58126"/>
                </a:lnTo>
                <a:lnTo>
                  <a:pt x="7958" y="62563"/>
                </a:lnTo>
                <a:lnTo>
                  <a:pt x="7637" y="71621"/>
                </a:lnTo>
                <a:lnTo>
                  <a:pt x="7457" y="83028"/>
                </a:lnTo>
                <a:lnTo>
                  <a:pt x="7381" y="134241"/>
                </a:lnTo>
                <a:lnTo>
                  <a:pt x="6428" y="136167"/>
                </a:lnTo>
                <a:lnTo>
                  <a:pt x="595" y="143561"/>
                </a:lnTo>
                <a:lnTo>
                  <a:pt x="0" y="144285"/>
                </a:lnTo>
                <a:lnTo>
                  <a:pt x="555" y="145720"/>
                </a:lnTo>
                <a:lnTo>
                  <a:pt x="6293" y="152986"/>
                </a:lnTo>
                <a:lnTo>
                  <a:pt x="7608" y="153426"/>
                </a:lnTo>
                <a:lnTo>
                  <a:pt x="11609" y="153915"/>
                </a:lnTo>
                <a:lnTo>
                  <a:pt x="14010" y="153092"/>
                </a:lnTo>
                <a:lnTo>
                  <a:pt x="19217" y="149638"/>
                </a:lnTo>
                <a:lnTo>
                  <a:pt x="24706" y="147469"/>
                </a:lnTo>
                <a:lnTo>
                  <a:pt x="27503" y="146890"/>
                </a:lnTo>
                <a:lnTo>
                  <a:pt x="33152" y="143707"/>
                </a:lnTo>
                <a:lnTo>
                  <a:pt x="39789" y="139117"/>
                </a:lnTo>
                <a:lnTo>
                  <a:pt x="44226" y="136560"/>
                </a:lnTo>
                <a:lnTo>
                  <a:pt x="49089" y="133902"/>
                </a:lnTo>
                <a:lnTo>
                  <a:pt x="54236" y="132131"/>
                </a:lnTo>
                <a:lnTo>
                  <a:pt x="59573" y="130950"/>
                </a:lnTo>
                <a:lnTo>
                  <a:pt x="65035" y="130162"/>
                </a:lnTo>
                <a:lnTo>
                  <a:pt x="70582" y="128685"/>
                </a:lnTo>
                <a:lnTo>
                  <a:pt x="76185" y="126748"/>
                </a:lnTo>
                <a:lnTo>
                  <a:pt x="81825" y="124503"/>
                </a:lnTo>
                <a:lnTo>
                  <a:pt x="87490" y="123007"/>
                </a:lnTo>
                <a:lnTo>
                  <a:pt x="93172" y="122010"/>
                </a:lnTo>
                <a:lnTo>
                  <a:pt x="98865" y="121345"/>
                </a:lnTo>
                <a:lnTo>
                  <a:pt x="104565" y="120902"/>
                </a:lnTo>
                <a:lnTo>
                  <a:pt x="110270" y="120606"/>
                </a:lnTo>
                <a:lnTo>
                  <a:pt x="121689" y="120278"/>
                </a:lnTo>
                <a:lnTo>
                  <a:pt x="133114" y="120132"/>
                </a:lnTo>
                <a:lnTo>
                  <a:pt x="138828" y="121045"/>
                </a:lnTo>
                <a:lnTo>
                  <a:pt x="144542" y="122607"/>
                </a:lnTo>
                <a:lnTo>
                  <a:pt x="150257" y="124601"/>
                </a:lnTo>
                <a:lnTo>
                  <a:pt x="155971" y="125930"/>
                </a:lnTo>
                <a:lnTo>
                  <a:pt x="161686" y="126816"/>
                </a:lnTo>
                <a:lnTo>
                  <a:pt x="167401" y="127406"/>
                </a:lnTo>
                <a:lnTo>
                  <a:pt x="172163" y="128753"/>
                </a:lnTo>
                <a:lnTo>
                  <a:pt x="176291" y="130603"/>
                </a:lnTo>
                <a:lnTo>
                  <a:pt x="179995" y="132788"/>
                </a:lnTo>
                <a:lnTo>
                  <a:pt x="184369" y="135198"/>
                </a:lnTo>
                <a:lnTo>
                  <a:pt x="194310" y="140416"/>
                </a:lnTo>
                <a:lnTo>
                  <a:pt x="198675" y="143141"/>
                </a:lnTo>
                <a:lnTo>
                  <a:pt x="202538" y="145910"/>
                </a:lnTo>
                <a:lnTo>
                  <a:pt x="206065" y="148708"/>
                </a:lnTo>
                <a:lnTo>
                  <a:pt x="208417" y="151526"/>
                </a:lnTo>
                <a:lnTo>
                  <a:pt x="209985" y="154358"/>
                </a:lnTo>
                <a:lnTo>
                  <a:pt x="211030" y="157198"/>
                </a:lnTo>
                <a:lnTo>
                  <a:pt x="211727" y="160996"/>
                </a:lnTo>
                <a:lnTo>
                  <a:pt x="212191" y="165433"/>
                </a:lnTo>
                <a:lnTo>
                  <a:pt x="212501" y="170296"/>
                </a:lnTo>
                <a:lnTo>
                  <a:pt x="212845" y="178240"/>
                </a:lnTo>
                <a:lnTo>
                  <a:pt x="212937" y="181692"/>
                </a:lnTo>
                <a:lnTo>
                  <a:pt x="211093" y="185898"/>
                </a:lnTo>
                <a:lnTo>
                  <a:pt x="207959" y="190607"/>
                </a:lnTo>
                <a:lnTo>
                  <a:pt x="203964" y="195651"/>
                </a:lnTo>
                <a:lnTo>
                  <a:pt x="200349" y="199967"/>
                </a:lnTo>
                <a:lnTo>
                  <a:pt x="193792" y="207302"/>
                </a:lnTo>
                <a:lnTo>
                  <a:pt x="189757" y="210591"/>
                </a:lnTo>
                <a:lnTo>
                  <a:pt x="185163" y="213737"/>
                </a:lnTo>
                <a:lnTo>
                  <a:pt x="180194" y="216786"/>
                </a:lnTo>
                <a:lnTo>
                  <a:pt x="174977" y="219772"/>
                </a:lnTo>
                <a:lnTo>
                  <a:pt x="164100" y="225629"/>
                </a:lnTo>
                <a:lnTo>
                  <a:pt x="159485" y="228524"/>
                </a:lnTo>
                <a:lnTo>
                  <a:pt x="155456" y="231407"/>
                </a:lnTo>
                <a:lnTo>
                  <a:pt x="151818" y="234282"/>
                </a:lnTo>
                <a:lnTo>
                  <a:pt x="145235" y="240015"/>
                </a:lnTo>
                <a:lnTo>
                  <a:pt x="142146" y="242878"/>
                </a:lnTo>
                <a:lnTo>
                  <a:pt x="139134" y="244786"/>
                </a:lnTo>
                <a:lnTo>
                  <a:pt x="133248" y="246906"/>
                </a:lnTo>
                <a:lnTo>
                  <a:pt x="129392" y="247472"/>
                </a:lnTo>
                <a:lnTo>
                  <a:pt x="124916" y="247849"/>
                </a:lnTo>
                <a:lnTo>
                  <a:pt x="120028" y="248100"/>
                </a:lnTo>
                <a:lnTo>
                  <a:pt x="109516" y="248379"/>
                </a:lnTo>
                <a:lnTo>
                  <a:pt x="82134" y="248590"/>
                </a:lnTo>
                <a:lnTo>
                  <a:pt x="79124" y="247642"/>
                </a:lnTo>
                <a:lnTo>
                  <a:pt x="73239" y="244048"/>
                </a:lnTo>
                <a:lnTo>
                  <a:pt x="67591" y="239871"/>
                </a:lnTo>
                <a:lnTo>
                  <a:pt x="58815" y="23145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1931669" y="3155915"/>
            <a:ext cx="257176" cy="358412"/>
          </a:xfrm>
          <a:custGeom>
            <a:avLst/>
            <a:gdLst/>
            <a:ahLst/>
            <a:cxnLst/>
            <a:rect l="0" t="0" r="0" b="0"/>
            <a:pathLst>
              <a:path w="257176" h="358412">
                <a:moveTo>
                  <a:pt x="0" y="15910"/>
                </a:moveTo>
                <a:lnTo>
                  <a:pt x="0" y="20461"/>
                </a:lnTo>
                <a:lnTo>
                  <a:pt x="953" y="22754"/>
                </a:lnTo>
                <a:lnTo>
                  <a:pt x="4551" y="27841"/>
                </a:lnTo>
                <a:lnTo>
                  <a:pt x="5892" y="31484"/>
                </a:lnTo>
                <a:lnTo>
                  <a:pt x="7381" y="40612"/>
                </a:lnTo>
                <a:lnTo>
                  <a:pt x="8043" y="48478"/>
                </a:lnTo>
                <a:lnTo>
                  <a:pt x="8220" y="51909"/>
                </a:lnTo>
                <a:lnTo>
                  <a:pt x="9290" y="55150"/>
                </a:lnTo>
                <a:lnTo>
                  <a:pt x="14395" y="64260"/>
                </a:lnTo>
                <a:lnTo>
                  <a:pt x="15923" y="70101"/>
                </a:lnTo>
                <a:lnTo>
                  <a:pt x="16602" y="78412"/>
                </a:lnTo>
                <a:lnTo>
                  <a:pt x="16783" y="83296"/>
                </a:lnTo>
                <a:lnTo>
                  <a:pt x="17856" y="87504"/>
                </a:lnTo>
                <a:lnTo>
                  <a:pt x="21589" y="94719"/>
                </a:lnTo>
                <a:lnTo>
                  <a:pt x="29045" y="104136"/>
                </a:lnTo>
                <a:lnTo>
                  <a:pt x="32699" y="106160"/>
                </a:lnTo>
                <a:lnTo>
                  <a:pt x="37039" y="107509"/>
                </a:lnTo>
                <a:lnTo>
                  <a:pt x="41838" y="108409"/>
                </a:lnTo>
                <a:lnTo>
                  <a:pt x="49710" y="111948"/>
                </a:lnTo>
                <a:lnTo>
                  <a:pt x="53143" y="114225"/>
                </a:lnTo>
                <a:lnTo>
                  <a:pt x="59497" y="116755"/>
                </a:lnTo>
                <a:lnTo>
                  <a:pt x="62525" y="117430"/>
                </a:lnTo>
                <a:lnTo>
                  <a:pt x="65496" y="116927"/>
                </a:lnTo>
                <a:lnTo>
                  <a:pt x="71337" y="113829"/>
                </a:lnTo>
                <a:lnTo>
                  <a:pt x="75181" y="112622"/>
                </a:lnTo>
                <a:lnTo>
                  <a:pt x="79648" y="111817"/>
                </a:lnTo>
                <a:lnTo>
                  <a:pt x="84531" y="111280"/>
                </a:lnTo>
                <a:lnTo>
                  <a:pt x="89692" y="109970"/>
                </a:lnTo>
                <a:lnTo>
                  <a:pt x="95037" y="108144"/>
                </a:lnTo>
                <a:lnTo>
                  <a:pt x="100506" y="105974"/>
                </a:lnTo>
                <a:lnTo>
                  <a:pt x="105104" y="103575"/>
                </a:lnTo>
                <a:lnTo>
                  <a:pt x="112753" y="98370"/>
                </a:lnTo>
                <a:lnTo>
                  <a:pt x="119328" y="92881"/>
                </a:lnTo>
                <a:lnTo>
                  <a:pt x="125425" y="87267"/>
                </a:lnTo>
                <a:lnTo>
                  <a:pt x="131310" y="81596"/>
                </a:lnTo>
                <a:lnTo>
                  <a:pt x="137100" y="73361"/>
                </a:lnTo>
                <a:lnTo>
                  <a:pt x="142849" y="64304"/>
                </a:lnTo>
                <a:lnTo>
                  <a:pt x="150488" y="53849"/>
                </a:lnTo>
                <a:lnTo>
                  <a:pt x="152609" y="47694"/>
                </a:lnTo>
                <a:lnTo>
                  <a:pt x="153803" y="38874"/>
                </a:lnTo>
                <a:lnTo>
                  <a:pt x="154156" y="30228"/>
                </a:lnTo>
                <a:lnTo>
                  <a:pt x="154286" y="15914"/>
                </a:lnTo>
                <a:lnTo>
                  <a:pt x="154301" y="9031"/>
                </a:lnTo>
                <a:lnTo>
                  <a:pt x="153350" y="8466"/>
                </a:lnTo>
                <a:lnTo>
                  <a:pt x="149753" y="7839"/>
                </a:lnTo>
                <a:lnTo>
                  <a:pt x="148413" y="6719"/>
                </a:lnTo>
                <a:lnTo>
                  <a:pt x="147520" y="5020"/>
                </a:lnTo>
                <a:lnTo>
                  <a:pt x="146086" y="0"/>
                </a:lnTo>
                <a:lnTo>
                  <a:pt x="145968" y="541"/>
                </a:lnTo>
                <a:lnTo>
                  <a:pt x="145764" y="6254"/>
                </a:lnTo>
                <a:lnTo>
                  <a:pt x="146706" y="6615"/>
                </a:lnTo>
                <a:lnTo>
                  <a:pt x="150293" y="7016"/>
                </a:lnTo>
                <a:lnTo>
                  <a:pt x="151630" y="8076"/>
                </a:lnTo>
                <a:lnTo>
                  <a:pt x="152522" y="9734"/>
                </a:lnTo>
                <a:lnTo>
                  <a:pt x="153513" y="14118"/>
                </a:lnTo>
                <a:lnTo>
                  <a:pt x="153953" y="19241"/>
                </a:lnTo>
                <a:lnTo>
                  <a:pt x="156689" y="27233"/>
                </a:lnTo>
                <a:lnTo>
                  <a:pt x="161080" y="36182"/>
                </a:lnTo>
                <a:lnTo>
                  <a:pt x="166206" y="43335"/>
                </a:lnTo>
                <a:lnTo>
                  <a:pt x="167954" y="47528"/>
                </a:lnTo>
                <a:lnTo>
                  <a:pt x="169897" y="57267"/>
                </a:lnTo>
                <a:lnTo>
                  <a:pt x="173300" y="67946"/>
                </a:lnTo>
                <a:lnTo>
                  <a:pt x="177987" y="79042"/>
                </a:lnTo>
                <a:lnTo>
                  <a:pt x="183246" y="90323"/>
                </a:lnTo>
                <a:lnTo>
                  <a:pt x="211462" y="147357"/>
                </a:lnTo>
                <a:lnTo>
                  <a:pt x="217173" y="158786"/>
                </a:lnTo>
                <a:lnTo>
                  <a:pt x="219077" y="164500"/>
                </a:lnTo>
                <a:lnTo>
                  <a:pt x="220347" y="170215"/>
                </a:lnTo>
                <a:lnTo>
                  <a:pt x="221193" y="175930"/>
                </a:lnTo>
                <a:lnTo>
                  <a:pt x="222710" y="181645"/>
                </a:lnTo>
                <a:lnTo>
                  <a:pt x="224673" y="187360"/>
                </a:lnTo>
                <a:lnTo>
                  <a:pt x="226935" y="193075"/>
                </a:lnTo>
                <a:lnTo>
                  <a:pt x="228443" y="199742"/>
                </a:lnTo>
                <a:lnTo>
                  <a:pt x="229448" y="207045"/>
                </a:lnTo>
                <a:lnTo>
                  <a:pt x="230118" y="214771"/>
                </a:lnTo>
                <a:lnTo>
                  <a:pt x="230565" y="221826"/>
                </a:lnTo>
                <a:lnTo>
                  <a:pt x="231061" y="234746"/>
                </a:lnTo>
                <a:lnTo>
                  <a:pt x="231340" y="252729"/>
                </a:lnTo>
                <a:lnTo>
                  <a:pt x="229474" y="258562"/>
                </a:lnTo>
                <a:lnTo>
                  <a:pt x="226326" y="264355"/>
                </a:lnTo>
                <a:lnTo>
                  <a:pt x="222321" y="270122"/>
                </a:lnTo>
                <a:lnTo>
                  <a:pt x="218699" y="275872"/>
                </a:lnTo>
                <a:lnTo>
                  <a:pt x="215332" y="281610"/>
                </a:lnTo>
                <a:lnTo>
                  <a:pt x="209051" y="292114"/>
                </a:lnTo>
                <a:lnTo>
                  <a:pt x="203084" y="299957"/>
                </a:lnTo>
                <a:lnTo>
                  <a:pt x="197257" y="309158"/>
                </a:lnTo>
                <a:lnTo>
                  <a:pt x="191493" y="318645"/>
                </a:lnTo>
                <a:lnTo>
                  <a:pt x="185756" y="326036"/>
                </a:lnTo>
                <a:lnTo>
                  <a:pt x="180031" y="332496"/>
                </a:lnTo>
                <a:lnTo>
                  <a:pt x="174311" y="338542"/>
                </a:lnTo>
                <a:lnTo>
                  <a:pt x="168594" y="344405"/>
                </a:lnTo>
                <a:lnTo>
                  <a:pt x="165737" y="346349"/>
                </a:lnTo>
                <a:lnTo>
                  <a:pt x="160021" y="348509"/>
                </a:lnTo>
                <a:lnTo>
                  <a:pt x="154306" y="352009"/>
                </a:lnTo>
                <a:lnTo>
                  <a:pt x="151448" y="354276"/>
                </a:lnTo>
                <a:lnTo>
                  <a:pt x="147638" y="355787"/>
                </a:lnTo>
                <a:lnTo>
                  <a:pt x="143193" y="356795"/>
                </a:lnTo>
                <a:lnTo>
                  <a:pt x="138325" y="357466"/>
                </a:lnTo>
                <a:lnTo>
                  <a:pt x="130376" y="358213"/>
                </a:lnTo>
                <a:lnTo>
                  <a:pt x="126922" y="358411"/>
                </a:lnTo>
                <a:lnTo>
                  <a:pt x="123667" y="357592"/>
                </a:lnTo>
                <a:lnTo>
                  <a:pt x="117511" y="354141"/>
                </a:lnTo>
                <a:lnTo>
                  <a:pt x="111600" y="351972"/>
                </a:lnTo>
                <a:lnTo>
                  <a:pt x="104845" y="350056"/>
                </a:lnTo>
                <a:lnTo>
                  <a:pt x="100377" y="348211"/>
                </a:lnTo>
                <a:lnTo>
                  <a:pt x="95493" y="346029"/>
                </a:lnTo>
                <a:lnTo>
                  <a:pt x="87527" y="341064"/>
                </a:lnTo>
                <a:lnTo>
                  <a:pt x="84069" y="338407"/>
                </a:lnTo>
                <a:lnTo>
                  <a:pt x="81764" y="335683"/>
                </a:lnTo>
                <a:lnTo>
                  <a:pt x="80227" y="332914"/>
                </a:lnTo>
                <a:lnTo>
                  <a:pt x="75524" y="321927"/>
                </a:lnTo>
                <a:lnTo>
                  <a:pt x="71666" y="312890"/>
                </a:lnTo>
                <a:lnTo>
                  <a:pt x="69495" y="302447"/>
                </a:lnTo>
                <a:lnTo>
                  <a:pt x="68851" y="292368"/>
                </a:lnTo>
                <a:lnTo>
                  <a:pt x="68701" y="282925"/>
                </a:lnTo>
                <a:lnTo>
                  <a:pt x="69613" y="278692"/>
                </a:lnTo>
                <a:lnTo>
                  <a:pt x="73167" y="271449"/>
                </a:lnTo>
                <a:lnTo>
                  <a:pt x="77922" y="262515"/>
                </a:lnTo>
                <a:lnTo>
                  <a:pt x="83209" y="253147"/>
                </a:lnTo>
                <a:lnTo>
                  <a:pt x="88735" y="245809"/>
                </a:lnTo>
                <a:lnTo>
                  <a:pt x="94365" y="239372"/>
                </a:lnTo>
                <a:lnTo>
                  <a:pt x="100043" y="232384"/>
                </a:lnTo>
                <a:lnTo>
                  <a:pt x="105741" y="222928"/>
                </a:lnTo>
                <a:lnTo>
                  <a:pt x="109547" y="219644"/>
                </a:lnTo>
                <a:lnTo>
                  <a:pt x="113989" y="217455"/>
                </a:lnTo>
                <a:lnTo>
                  <a:pt x="118855" y="215996"/>
                </a:lnTo>
                <a:lnTo>
                  <a:pt x="139357" y="209391"/>
                </a:lnTo>
                <a:lnTo>
                  <a:pt x="145292" y="206810"/>
                </a:lnTo>
                <a:lnTo>
                  <a:pt x="150201" y="204136"/>
                </a:lnTo>
                <a:lnTo>
                  <a:pt x="154427" y="201402"/>
                </a:lnTo>
                <a:lnTo>
                  <a:pt x="159149" y="199579"/>
                </a:lnTo>
                <a:lnTo>
                  <a:pt x="164202" y="198363"/>
                </a:lnTo>
                <a:lnTo>
                  <a:pt x="169476" y="197553"/>
                </a:lnTo>
                <a:lnTo>
                  <a:pt x="174896" y="196060"/>
                </a:lnTo>
                <a:lnTo>
                  <a:pt x="180415" y="194112"/>
                </a:lnTo>
                <a:lnTo>
                  <a:pt x="185999" y="191862"/>
                </a:lnTo>
                <a:lnTo>
                  <a:pt x="191627" y="190361"/>
                </a:lnTo>
                <a:lnTo>
                  <a:pt x="197284" y="189361"/>
                </a:lnTo>
                <a:lnTo>
                  <a:pt x="202960" y="188694"/>
                </a:lnTo>
                <a:lnTo>
                  <a:pt x="207697" y="188249"/>
                </a:lnTo>
                <a:lnTo>
                  <a:pt x="215500" y="187755"/>
                </a:lnTo>
                <a:lnTo>
                  <a:pt x="224683" y="187535"/>
                </a:lnTo>
                <a:lnTo>
                  <a:pt x="257175" y="18736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2278203" y="3137535"/>
            <a:ext cx="184962" cy="42863"/>
          </a:xfrm>
          <a:custGeom>
            <a:avLst/>
            <a:gdLst/>
            <a:ahLst/>
            <a:cxnLst/>
            <a:rect l="0" t="0" r="0" b="0"/>
            <a:pathLst>
              <a:path w="184962" h="42863">
                <a:moveTo>
                  <a:pt x="4939" y="42862"/>
                </a:moveTo>
                <a:lnTo>
                  <a:pt x="0" y="42862"/>
                </a:lnTo>
                <a:lnTo>
                  <a:pt x="9241" y="42862"/>
                </a:lnTo>
                <a:lnTo>
                  <a:pt x="11617" y="41910"/>
                </a:lnTo>
                <a:lnTo>
                  <a:pt x="14154" y="40322"/>
                </a:lnTo>
                <a:lnTo>
                  <a:pt x="16797" y="38311"/>
                </a:lnTo>
                <a:lnTo>
                  <a:pt x="19512" y="36971"/>
                </a:lnTo>
                <a:lnTo>
                  <a:pt x="22274" y="36077"/>
                </a:lnTo>
                <a:lnTo>
                  <a:pt x="25068" y="35481"/>
                </a:lnTo>
                <a:lnTo>
                  <a:pt x="28836" y="35084"/>
                </a:lnTo>
                <a:lnTo>
                  <a:pt x="33253" y="34819"/>
                </a:lnTo>
                <a:lnTo>
                  <a:pt x="42288" y="34525"/>
                </a:lnTo>
                <a:lnTo>
                  <a:pt x="49479" y="34394"/>
                </a:lnTo>
                <a:lnTo>
                  <a:pt x="53682" y="33407"/>
                </a:lnTo>
                <a:lnTo>
                  <a:pt x="58389" y="31796"/>
                </a:lnTo>
                <a:lnTo>
                  <a:pt x="63432" y="29770"/>
                </a:lnTo>
                <a:lnTo>
                  <a:pt x="68700" y="28419"/>
                </a:lnTo>
                <a:lnTo>
                  <a:pt x="74116" y="27518"/>
                </a:lnTo>
                <a:lnTo>
                  <a:pt x="79632" y="26918"/>
                </a:lnTo>
                <a:lnTo>
                  <a:pt x="85214" y="25565"/>
                </a:lnTo>
                <a:lnTo>
                  <a:pt x="90841" y="23711"/>
                </a:lnTo>
                <a:lnTo>
                  <a:pt x="96497" y="21522"/>
                </a:lnTo>
                <a:lnTo>
                  <a:pt x="102173" y="20063"/>
                </a:lnTo>
                <a:lnTo>
                  <a:pt x="107862" y="19090"/>
                </a:lnTo>
                <a:lnTo>
                  <a:pt x="113559" y="18442"/>
                </a:lnTo>
                <a:lnTo>
                  <a:pt x="119262" y="17057"/>
                </a:lnTo>
                <a:lnTo>
                  <a:pt x="124970" y="15181"/>
                </a:lnTo>
                <a:lnTo>
                  <a:pt x="130679" y="12978"/>
                </a:lnTo>
                <a:lnTo>
                  <a:pt x="135438" y="11509"/>
                </a:lnTo>
                <a:lnTo>
                  <a:pt x="139564" y="10530"/>
                </a:lnTo>
                <a:lnTo>
                  <a:pt x="143266" y="9877"/>
                </a:lnTo>
                <a:lnTo>
                  <a:pt x="147640" y="8490"/>
                </a:lnTo>
                <a:lnTo>
                  <a:pt x="152460" y="6612"/>
                </a:lnTo>
                <a:lnTo>
                  <a:pt x="157579" y="4408"/>
                </a:lnTo>
                <a:lnTo>
                  <a:pt x="161944" y="2939"/>
                </a:lnTo>
                <a:lnTo>
                  <a:pt x="165806" y="1959"/>
                </a:lnTo>
                <a:lnTo>
                  <a:pt x="169334" y="1306"/>
                </a:lnTo>
                <a:lnTo>
                  <a:pt x="172638" y="870"/>
                </a:lnTo>
                <a:lnTo>
                  <a:pt x="175793" y="580"/>
                </a:lnTo>
                <a:lnTo>
                  <a:pt x="18496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2351722" y="3206114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69967" y="8573"/>
                </a:lnTo>
                <a:lnTo>
                  <a:pt x="74268" y="7621"/>
                </a:lnTo>
                <a:lnTo>
                  <a:pt x="79039" y="6033"/>
                </a:lnTo>
                <a:lnTo>
                  <a:pt x="84126" y="4022"/>
                </a:lnTo>
                <a:lnTo>
                  <a:pt x="89421" y="2681"/>
                </a:lnTo>
                <a:lnTo>
                  <a:pt x="94856" y="1788"/>
                </a:lnTo>
                <a:lnTo>
                  <a:pt x="100385" y="1192"/>
                </a:lnTo>
                <a:lnTo>
                  <a:pt x="105976" y="795"/>
                </a:lnTo>
                <a:lnTo>
                  <a:pt x="111608" y="530"/>
                </a:lnTo>
                <a:lnTo>
                  <a:pt x="126097" y="1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2677477" y="3077527"/>
            <a:ext cx="17146" cy="180024"/>
          </a:xfrm>
          <a:custGeom>
            <a:avLst/>
            <a:gdLst/>
            <a:ahLst/>
            <a:cxnLst/>
            <a:rect l="0" t="0" r="0" b="0"/>
            <a:pathLst>
              <a:path w="17146" h="180024">
                <a:moveTo>
                  <a:pt x="0" y="0"/>
                </a:moveTo>
                <a:lnTo>
                  <a:pt x="0" y="157046"/>
                </a:lnTo>
                <a:lnTo>
                  <a:pt x="952" y="159942"/>
                </a:lnTo>
                <a:lnTo>
                  <a:pt x="2540" y="162826"/>
                </a:lnTo>
                <a:lnTo>
                  <a:pt x="4551" y="165701"/>
                </a:lnTo>
                <a:lnTo>
                  <a:pt x="5891" y="168570"/>
                </a:lnTo>
                <a:lnTo>
                  <a:pt x="6785" y="171435"/>
                </a:lnTo>
                <a:lnTo>
                  <a:pt x="7381" y="174297"/>
                </a:lnTo>
                <a:lnTo>
                  <a:pt x="8731" y="176206"/>
                </a:lnTo>
                <a:lnTo>
                  <a:pt x="10583" y="177478"/>
                </a:lnTo>
                <a:lnTo>
                  <a:pt x="17145" y="18002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2797496" y="3068955"/>
            <a:ext cx="231303" cy="188201"/>
          </a:xfrm>
          <a:custGeom>
            <a:avLst/>
            <a:gdLst/>
            <a:ahLst/>
            <a:cxnLst/>
            <a:rect l="0" t="0" r="0" b="0"/>
            <a:pathLst>
              <a:path w="231303" h="188201">
                <a:moveTo>
                  <a:pt x="34286" y="0"/>
                </a:moveTo>
                <a:lnTo>
                  <a:pt x="22354" y="11931"/>
                </a:lnTo>
                <a:lnTo>
                  <a:pt x="20616" y="14622"/>
                </a:lnTo>
                <a:lnTo>
                  <a:pt x="18686" y="20151"/>
                </a:lnTo>
                <a:lnTo>
                  <a:pt x="15287" y="25783"/>
                </a:lnTo>
                <a:lnTo>
                  <a:pt x="13048" y="28619"/>
                </a:lnTo>
                <a:lnTo>
                  <a:pt x="10602" y="32414"/>
                </a:lnTo>
                <a:lnTo>
                  <a:pt x="8019" y="36849"/>
                </a:lnTo>
                <a:lnTo>
                  <a:pt x="5345" y="41711"/>
                </a:lnTo>
                <a:lnTo>
                  <a:pt x="3562" y="45905"/>
                </a:lnTo>
                <a:lnTo>
                  <a:pt x="2373" y="49653"/>
                </a:lnTo>
                <a:lnTo>
                  <a:pt x="1581" y="53105"/>
                </a:lnTo>
                <a:lnTo>
                  <a:pt x="1053" y="57310"/>
                </a:lnTo>
                <a:lnTo>
                  <a:pt x="701" y="62019"/>
                </a:lnTo>
                <a:lnTo>
                  <a:pt x="309" y="71379"/>
                </a:lnTo>
                <a:lnTo>
                  <a:pt x="135" y="78714"/>
                </a:lnTo>
                <a:lnTo>
                  <a:pt x="0" y="121294"/>
                </a:lnTo>
                <a:lnTo>
                  <a:pt x="951" y="124677"/>
                </a:lnTo>
                <a:lnTo>
                  <a:pt x="2538" y="127886"/>
                </a:lnTo>
                <a:lnTo>
                  <a:pt x="4548" y="130977"/>
                </a:lnTo>
                <a:lnTo>
                  <a:pt x="6840" y="133990"/>
                </a:lnTo>
                <a:lnTo>
                  <a:pt x="9322" y="136952"/>
                </a:lnTo>
                <a:lnTo>
                  <a:pt x="11928" y="139878"/>
                </a:lnTo>
                <a:lnTo>
                  <a:pt x="13666" y="143735"/>
                </a:lnTo>
                <a:lnTo>
                  <a:pt x="14824" y="148211"/>
                </a:lnTo>
                <a:lnTo>
                  <a:pt x="15596" y="153099"/>
                </a:lnTo>
                <a:lnTo>
                  <a:pt x="17064" y="156359"/>
                </a:lnTo>
                <a:lnTo>
                  <a:pt x="18994" y="158531"/>
                </a:lnTo>
                <a:lnTo>
                  <a:pt x="23680" y="161898"/>
                </a:lnTo>
                <a:lnTo>
                  <a:pt x="28937" y="166569"/>
                </a:lnTo>
                <a:lnTo>
                  <a:pt x="32625" y="169149"/>
                </a:lnTo>
                <a:lnTo>
                  <a:pt x="36989" y="171821"/>
                </a:lnTo>
                <a:lnTo>
                  <a:pt x="41803" y="174555"/>
                </a:lnTo>
                <a:lnTo>
                  <a:pt x="45965" y="176377"/>
                </a:lnTo>
                <a:lnTo>
                  <a:pt x="53129" y="178402"/>
                </a:lnTo>
                <a:lnTo>
                  <a:pt x="57326" y="179895"/>
                </a:lnTo>
                <a:lnTo>
                  <a:pt x="62028" y="181842"/>
                </a:lnTo>
                <a:lnTo>
                  <a:pt x="67068" y="184093"/>
                </a:lnTo>
                <a:lnTo>
                  <a:pt x="72334" y="185594"/>
                </a:lnTo>
                <a:lnTo>
                  <a:pt x="77748" y="186594"/>
                </a:lnTo>
                <a:lnTo>
                  <a:pt x="83263" y="187260"/>
                </a:lnTo>
                <a:lnTo>
                  <a:pt x="88845" y="187705"/>
                </a:lnTo>
                <a:lnTo>
                  <a:pt x="94471" y="188002"/>
                </a:lnTo>
                <a:lnTo>
                  <a:pt x="100127" y="188200"/>
                </a:lnTo>
                <a:lnTo>
                  <a:pt x="105802" y="187379"/>
                </a:lnTo>
                <a:lnTo>
                  <a:pt x="111491" y="185879"/>
                </a:lnTo>
                <a:lnTo>
                  <a:pt x="117189" y="183927"/>
                </a:lnTo>
                <a:lnTo>
                  <a:pt x="122892" y="182625"/>
                </a:lnTo>
                <a:lnTo>
                  <a:pt x="128599" y="181758"/>
                </a:lnTo>
                <a:lnTo>
                  <a:pt x="134309" y="181179"/>
                </a:lnTo>
                <a:lnTo>
                  <a:pt x="140020" y="179841"/>
                </a:lnTo>
                <a:lnTo>
                  <a:pt x="145733" y="177996"/>
                </a:lnTo>
                <a:lnTo>
                  <a:pt x="151447" y="175814"/>
                </a:lnTo>
                <a:lnTo>
                  <a:pt x="157161" y="173407"/>
                </a:lnTo>
                <a:lnTo>
                  <a:pt x="162875" y="170849"/>
                </a:lnTo>
                <a:lnTo>
                  <a:pt x="168589" y="168192"/>
                </a:lnTo>
                <a:lnTo>
                  <a:pt x="173352" y="165468"/>
                </a:lnTo>
                <a:lnTo>
                  <a:pt x="177479" y="162699"/>
                </a:lnTo>
                <a:lnTo>
                  <a:pt x="181183" y="159901"/>
                </a:lnTo>
                <a:lnTo>
                  <a:pt x="185557" y="157083"/>
                </a:lnTo>
                <a:lnTo>
                  <a:pt x="190378" y="154252"/>
                </a:lnTo>
                <a:lnTo>
                  <a:pt x="195498" y="151412"/>
                </a:lnTo>
                <a:lnTo>
                  <a:pt x="199863" y="147613"/>
                </a:lnTo>
                <a:lnTo>
                  <a:pt x="203726" y="143176"/>
                </a:lnTo>
                <a:lnTo>
                  <a:pt x="207253" y="138313"/>
                </a:lnTo>
                <a:lnTo>
                  <a:pt x="210557" y="134119"/>
                </a:lnTo>
                <a:lnTo>
                  <a:pt x="213713" y="130370"/>
                </a:lnTo>
                <a:lnTo>
                  <a:pt x="216769" y="126918"/>
                </a:lnTo>
                <a:lnTo>
                  <a:pt x="222704" y="120543"/>
                </a:lnTo>
                <a:lnTo>
                  <a:pt x="225621" y="117509"/>
                </a:lnTo>
                <a:lnTo>
                  <a:pt x="227565" y="113582"/>
                </a:lnTo>
                <a:lnTo>
                  <a:pt x="228861" y="109059"/>
                </a:lnTo>
                <a:lnTo>
                  <a:pt x="229725" y="104138"/>
                </a:lnTo>
                <a:lnTo>
                  <a:pt x="230301" y="99905"/>
                </a:lnTo>
                <a:lnTo>
                  <a:pt x="230685" y="96131"/>
                </a:lnTo>
                <a:lnTo>
                  <a:pt x="230942" y="92662"/>
                </a:lnTo>
                <a:lnTo>
                  <a:pt x="231112" y="89397"/>
                </a:lnTo>
                <a:lnTo>
                  <a:pt x="231302" y="83229"/>
                </a:lnTo>
                <a:lnTo>
                  <a:pt x="230400" y="79299"/>
                </a:lnTo>
                <a:lnTo>
                  <a:pt x="228846" y="74773"/>
                </a:lnTo>
                <a:lnTo>
                  <a:pt x="226858" y="69851"/>
                </a:lnTo>
                <a:lnTo>
                  <a:pt x="224580" y="65617"/>
                </a:lnTo>
                <a:lnTo>
                  <a:pt x="222108" y="61842"/>
                </a:lnTo>
                <a:lnTo>
                  <a:pt x="219508" y="58373"/>
                </a:lnTo>
                <a:lnTo>
                  <a:pt x="217775" y="55108"/>
                </a:lnTo>
                <a:lnTo>
                  <a:pt x="216620" y="51978"/>
                </a:lnTo>
                <a:lnTo>
                  <a:pt x="215849" y="48940"/>
                </a:lnTo>
                <a:lnTo>
                  <a:pt x="213431" y="45009"/>
                </a:lnTo>
                <a:lnTo>
                  <a:pt x="209913" y="40483"/>
                </a:lnTo>
                <a:lnTo>
                  <a:pt x="205663" y="35561"/>
                </a:lnTo>
                <a:lnTo>
                  <a:pt x="201878" y="32280"/>
                </a:lnTo>
                <a:lnTo>
                  <a:pt x="191998" y="26709"/>
                </a:lnTo>
                <a:lnTo>
                  <a:pt x="185978" y="22030"/>
                </a:lnTo>
                <a:lnTo>
                  <a:pt x="181134" y="19449"/>
                </a:lnTo>
                <a:lnTo>
                  <a:pt x="175047" y="16776"/>
                </a:lnTo>
                <a:lnTo>
                  <a:pt x="168132" y="14042"/>
                </a:lnTo>
                <a:lnTo>
                  <a:pt x="161616" y="12218"/>
                </a:lnTo>
                <a:lnTo>
                  <a:pt x="155368" y="11003"/>
                </a:lnTo>
                <a:lnTo>
                  <a:pt x="149297" y="10192"/>
                </a:lnTo>
                <a:lnTo>
                  <a:pt x="143345" y="9653"/>
                </a:lnTo>
                <a:lnTo>
                  <a:pt x="137472" y="9292"/>
                </a:lnTo>
                <a:lnTo>
                  <a:pt x="125867" y="8892"/>
                </a:lnTo>
                <a:lnTo>
                  <a:pt x="102894" y="8635"/>
                </a:lnTo>
                <a:lnTo>
                  <a:pt x="8568" y="85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2797492" y="30775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272072" y="3652282"/>
            <a:ext cx="296571" cy="248161"/>
          </a:xfrm>
          <a:custGeom>
            <a:avLst/>
            <a:gdLst/>
            <a:ahLst/>
            <a:cxnLst/>
            <a:rect l="0" t="0" r="0" b="0"/>
            <a:pathLst>
              <a:path w="296571" h="248161">
                <a:moveTo>
                  <a:pt x="5105" y="85328"/>
                </a:moveTo>
                <a:lnTo>
                  <a:pt x="554" y="80777"/>
                </a:lnTo>
                <a:lnTo>
                  <a:pt x="166" y="79436"/>
                </a:lnTo>
                <a:lnTo>
                  <a:pt x="860" y="78542"/>
                </a:lnTo>
                <a:lnTo>
                  <a:pt x="4266" y="77108"/>
                </a:lnTo>
                <a:lnTo>
                  <a:pt x="2192" y="74372"/>
                </a:lnTo>
                <a:lnTo>
                  <a:pt x="306" y="72309"/>
                </a:lnTo>
                <a:lnTo>
                  <a:pt x="0" y="69981"/>
                </a:lnTo>
                <a:lnTo>
                  <a:pt x="749" y="67476"/>
                </a:lnTo>
                <a:lnTo>
                  <a:pt x="4245" y="61164"/>
                </a:lnTo>
                <a:lnTo>
                  <a:pt x="9401" y="55520"/>
                </a:lnTo>
                <a:lnTo>
                  <a:pt x="13684" y="52120"/>
                </a:lnTo>
                <a:lnTo>
                  <a:pt x="19397" y="47950"/>
                </a:lnTo>
                <a:lnTo>
                  <a:pt x="26063" y="43264"/>
                </a:lnTo>
                <a:lnTo>
                  <a:pt x="31459" y="39188"/>
                </a:lnTo>
                <a:lnTo>
                  <a:pt x="39995" y="32118"/>
                </a:lnTo>
                <a:lnTo>
                  <a:pt x="44558" y="28900"/>
                </a:lnTo>
                <a:lnTo>
                  <a:pt x="49504" y="25802"/>
                </a:lnTo>
                <a:lnTo>
                  <a:pt x="54707" y="22784"/>
                </a:lnTo>
                <a:lnTo>
                  <a:pt x="65568" y="16890"/>
                </a:lnTo>
                <a:lnTo>
                  <a:pt x="71131" y="13985"/>
                </a:lnTo>
                <a:lnTo>
                  <a:pt x="76745" y="12048"/>
                </a:lnTo>
                <a:lnTo>
                  <a:pt x="82392" y="10757"/>
                </a:lnTo>
                <a:lnTo>
                  <a:pt x="88062" y="9897"/>
                </a:lnTo>
                <a:lnTo>
                  <a:pt x="93747" y="8370"/>
                </a:lnTo>
                <a:lnTo>
                  <a:pt x="99442" y="6400"/>
                </a:lnTo>
                <a:lnTo>
                  <a:pt x="105144" y="4135"/>
                </a:lnTo>
                <a:lnTo>
                  <a:pt x="114019" y="1617"/>
                </a:lnTo>
                <a:lnTo>
                  <a:pt x="121139" y="498"/>
                </a:lnTo>
                <a:lnTo>
                  <a:pt x="127478" y="0"/>
                </a:lnTo>
                <a:lnTo>
                  <a:pt x="136011" y="2319"/>
                </a:lnTo>
                <a:lnTo>
                  <a:pt x="145200" y="6525"/>
                </a:lnTo>
                <a:lnTo>
                  <a:pt x="156681" y="14248"/>
                </a:lnTo>
                <a:lnTo>
                  <a:pt x="161401" y="16986"/>
                </a:lnTo>
                <a:lnTo>
                  <a:pt x="166452" y="19764"/>
                </a:lnTo>
                <a:lnTo>
                  <a:pt x="169820" y="22569"/>
                </a:lnTo>
                <a:lnTo>
                  <a:pt x="172065" y="25391"/>
                </a:lnTo>
                <a:lnTo>
                  <a:pt x="175512" y="32019"/>
                </a:lnTo>
                <a:lnTo>
                  <a:pt x="180219" y="41315"/>
                </a:lnTo>
                <a:lnTo>
                  <a:pt x="181855" y="45508"/>
                </a:lnTo>
                <a:lnTo>
                  <a:pt x="183673" y="52708"/>
                </a:lnTo>
                <a:lnTo>
                  <a:pt x="185110" y="56914"/>
                </a:lnTo>
                <a:lnTo>
                  <a:pt x="187021" y="61622"/>
                </a:lnTo>
                <a:lnTo>
                  <a:pt x="189247" y="66666"/>
                </a:lnTo>
                <a:lnTo>
                  <a:pt x="190732" y="71934"/>
                </a:lnTo>
                <a:lnTo>
                  <a:pt x="191721" y="77351"/>
                </a:lnTo>
                <a:lnTo>
                  <a:pt x="192381" y="82868"/>
                </a:lnTo>
                <a:lnTo>
                  <a:pt x="191868" y="88450"/>
                </a:lnTo>
                <a:lnTo>
                  <a:pt x="190573" y="94077"/>
                </a:lnTo>
                <a:lnTo>
                  <a:pt x="188758" y="99733"/>
                </a:lnTo>
                <a:lnTo>
                  <a:pt x="187548" y="105409"/>
                </a:lnTo>
                <a:lnTo>
                  <a:pt x="186741" y="111097"/>
                </a:lnTo>
                <a:lnTo>
                  <a:pt x="186203" y="116795"/>
                </a:lnTo>
                <a:lnTo>
                  <a:pt x="184892" y="122498"/>
                </a:lnTo>
                <a:lnTo>
                  <a:pt x="183066" y="128205"/>
                </a:lnTo>
                <a:lnTo>
                  <a:pt x="180895" y="133915"/>
                </a:lnTo>
                <a:lnTo>
                  <a:pt x="178496" y="139627"/>
                </a:lnTo>
                <a:lnTo>
                  <a:pt x="175944" y="145340"/>
                </a:lnTo>
                <a:lnTo>
                  <a:pt x="173290" y="151053"/>
                </a:lnTo>
                <a:lnTo>
                  <a:pt x="169616" y="156767"/>
                </a:lnTo>
                <a:lnTo>
                  <a:pt x="165261" y="162482"/>
                </a:lnTo>
                <a:lnTo>
                  <a:pt x="160453" y="168196"/>
                </a:lnTo>
                <a:lnTo>
                  <a:pt x="156296" y="173911"/>
                </a:lnTo>
                <a:lnTo>
                  <a:pt x="152571" y="179625"/>
                </a:lnTo>
                <a:lnTo>
                  <a:pt x="149136" y="185341"/>
                </a:lnTo>
                <a:lnTo>
                  <a:pt x="145893" y="190103"/>
                </a:lnTo>
                <a:lnTo>
                  <a:pt x="142779" y="194230"/>
                </a:lnTo>
                <a:lnTo>
                  <a:pt x="139750" y="197934"/>
                </a:lnTo>
                <a:lnTo>
                  <a:pt x="135826" y="202309"/>
                </a:lnTo>
                <a:lnTo>
                  <a:pt x="126386" y="212249"/>
                </a:lnTo>
                <a:lnTo>
                  <a:pt x="114912" y="224005"/>
                </a:lnTo>
                <a:lnTo>
                  <a:pt x="105978" y="230464"/>
                </a:lnTo>
                <a:lnTo>
                  <a:pt x="100929" y="233521"/>
                </a:lnTo>
                <a:lnTo>
                  <a:pt x="95657" y="236510"/>
                </a:lnTo>
                <a:lnTo>
                  <a:pt x="84720" y="242372"/>
                </a:lnTo>
                <a:lnTo>
                  <a:pt x="76050" y="245613"/>
                </a:lnTo>
                <a:lnTo>
                  <a:pt x="69021" y="247053"/>
                </a:lnTo>
                <a:lnTo>
                  <a:pt x="60661" y="247864"/>
                </a:lnTo>
                <a:lnTo>
                  <a:pt x="52532" y="248160"/>
                </a:lnTo>
                <a:lnTo>
                  <a:pt x="50058" y="247223"/>
                </a:lnTo>
                <a:lnTo>
                  <a:pt x="44769" y="243641"/>
                </a:lnTo>
                <a:lnTo>
                  <a:pt x="42978" y="241352"/>
                </a:lnTo>
                <a:lnTo>
                  <a:pt x="41783" y="238874"/>
                </a:lnTo>
                <a:lnTo>
                  <a:pt x="39867" y="232604"/>
                </a:lnTo>
                <a:lnTo>
                  <a:pt x="42145" y="226666"/>
                </a:lnTo>
                <a:lnTo>
                  <a:pt x="44086" y="222416"/>
                </a:lnTo>
                <a:lnTo>
                  <a:pt x="46242" y="215153"/>
                </a:lnTo>
                <a:lnTo>
                  <a:pt x="48153" y="207798"/>
                </a:lnTo>
                <a:lnTo>
                  <a:pt x="49996" y="203169"/>
                </a:lnTo>
                <a:lnTo>
                  <a:pt x="52178" y="198179"/>
                </a:lnTo>
                <a:lnTo>
                  <a:pt x="54584" y="193899"/>
                </a:lnTo>
                <a:lnTo>
                  <a:pt x="59798" y="186604"/>
                </a:lnTo>
                <a:lnTo>
                  <a:pt x="63475" y="182373"/>
                </a:lnTo>
                <a:lnTo>
                  <a:pt x="67831" y="177647"/>
                </a:lnTo>
                <a:lnTo>
                  <a:pt x="72640" y="172591"/>
                </a:lnTo>
                <a:lnTo>
                  <a:pt x="77750" y="168268"/>
                </a:lnTo>
                <a:lnTo>
                  <a:pt x="83063" y="164434"/>
                </a:lnTo>
                <a:lnTo>
                  <a:pt x="88509" y="160925"/>
                </a:lnTo>
                <a:lnTo>
                  <a:pt x="94045" y="157633"/>
                </a:lnTo>
                <a:lnTo>
                  <a:pt x="99641" y="154487"/>
                </a:lnTo>
                <a:lnTo>
                  <a:pt x="105277" y="151436"/>
                </a:lnTo>
                <a:lnTo>
                  <a:pt x="111891" y="149403"/>
                </a:lnTo>
                <a:lnTo>
                  <a:pt x="119158" y="148047"/>
                </a:lnTo>
                <a:lnTo>
                  <a:pt x="126860" y="147143"/>
                </a:lnTo>
                <a:lnTo>
                  <a:pt x="133900" y="146540"/>
                </a:lnTo>
                <a:lnTo>
                  <a:pt x="140498" y="146138"/>
                </a:lnTo>
                <a:lnTo>
                  <a:pt x="152910" y="145692"/>
                </a:lnTo>
                <a:lnTo>
                  <a:pt x="164776" y="145494"/>
                </a:lnTo>
                <a:lnTo>
                  <a:pt x="170607" y="146393"/>
                </a:lnTo>
                <a:lnTo>
                  <a:pt x="176400" y="147946"/>
                </a:lnTo>
                <a:lnTo>
                  <a:pt x="182166" y="149933"/>
                </a:lnTo>
                <a:lnTo>
                  <a:pt x="187916" y="152210"/>
                </a:lnTo>
                <a:lnTo>
                  <a:pt x="193654" y="154681"/>
                </a:lnTo>
                <a:lnTo>
                  <a:pt x="199384" y="157281"/>
                </a:lnTo>
                <a:lnTo>
                  <a:pt x="208291" y="162709"/>
                </a:lnTo>
                <a:lnTo>
                  <a:pt x="216377" y="168297"/>
                </a:lnTo>
                <a:lnTo>
                  <a:pt x="221201" y="171121"/>
                </a:lnTo>
                <a:lnTo>
                  <a:pt x="226321" y="173955"/>
                </a:lnTo>
                <a:lnTo>
                  <a:pt x="234551" y="179645"/>
                </a:lnTo>
                <a:lnTo>
                  <a:pt x="242336" y="185349"/>
                </a:lnTo>
                <a:lnTo>
                  <a:pt x="247079" y="188204"/>
                </a:lnTo>
                <a:lnTo>
                  <a:pt x="252146" y="191059"/>
                </a:lnTo>
                <a:lnTo>
                  <a:pt x="260316" y="196772"/>
                </a:lnTo>
                <a:lnTo>
                  <a:pt x="267122" y="202486"/>
                </a:lnTo>
                <a:lnTo>
                  <a:pt x="273322" y="208200"/>
                </a:lnTo>
                <a:lnTo>
                  <a:pt x="282168" y="216773"/>
                </a:lnTo>
                <a:lnTo>
                  <a:pt x="285063" y="218678"/>
                </a:lnTo>
                <a:lnTo>
                  <a:pt x="287946" y="219947"/>
                </a:lnTo>
                <a:lnTo>
                  <a:pt x="296570" y="2224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638530" y="3626272"/>
            <a:ext cx="194529" cy="239912"/>
          </a:xfrm>
          <a:custGeom>
            <a:avLst/>
            <a:gdLst/>
            <a:ahLst/>
            <a:cxnLst/>
            <a:rect l="0" t="0" r="0" b="0"/>
            <a:pathLst>
              <a:path w="194529" h="239912">
                <a:moveTo>
                  <a:pt x="67272" y="8468"/>
                </a:moveTo>
                <a:lnTo>
                  <a:pt x="62721" y="8468"/>
                </a:lnTo>
                <a:lnTo>
                  <a:pt x="61381" y="7515"/>
                </a:lnTo>
                <a:lnTo>
                  <a:pt x="60487" y="5928"/>
                </a:lnTo>
                <a:lnTo>
                  <a:pt x="59891" y="3917"/>
                </a:lnTo>
                <a:lnTo>
                  <a:pt x="58541" y="2576"/>
                </a:lnTo>
                <a:lnTo>
                  <a:pt x="56689" y="1682"/>
                </a:lnTo>
                <a:lnTo>
                  <a:pt x="51423" y="248"/>
                </a:lnTo>
                <a:lnTo>
                  <a:pt x="45960" y="0"/>
                </a:lnTo>
                <a:lnTo>
                  <a:pt x="43539" y="917"/>
                </a:lnTo>
                <a:lnTo>
                  <a:pt x="38309" y="4477"/>
                </a:lnTo>
                <a:lnTo>
                  <a:pt x="34560" y="7285"/>
                </a:lnTo>
                <a:lnTo>
                  <a:pt x="34034" y="8632"/>
                </a:lnTo>
                <a:lnTo>
                  <a:pt x="32341" y="16030"/>
                </a:lnTo>
                <a:lnTo>
                  <a:pt x="30650" y="20177"/>
                </a:lnTo>
                <a:lnTo>
                  <a:pt x="28570" y="24847"/>
                </a:lnTo>
                <a:lnTo>
                  <a:pt x="26230" y="28912"/>
                </a:lnTo>
                <a:lnTo>
                  <a:pt x="21091" y="35969"/>
                </a:lnTo>
                <a:lnTo>
                  <a:pt x="19340" y="40137"/>
                </a:lnTo>
                <a:lnTo>
                  <a:pt x="18172" y="44820"/>
                </a:lnTo>
                <a:lnTo>
                  <a:pt x="17394" y="49848"/>
                </a:lnTo>
                <a:lnTo>
                  <a:pt x="15922" y="55104"/>
                </a:lnTo>
                <a:lnTo>
                  <a:pt x="13989" y="60514"/>
                </a:lnTo>
                <a:lnTo>
                  <a:pt x="11747" y="66025"/>
                </a:lnTo>
                <a:lnTo>
                  <a:pt x="10253" y="71604"/>
                </a:lnTo>
                <a:lnTo>
                  <a:pt x="9257" y="77229"/>
                </a:lnTo>
                <a:lnTo>
                  <a:pt x="8593" y="82883"/>
                </a:lnTo>
                <a:lnTo>
                  <a:pt x="7197" y="88558"/>
                </a:lnTo>
                <a:lnTo>
                  <a:pt x="5315" y="94246"/>
                </a:lnTo>
                <a:lnTo>
                  <a:pt x="3107" y="99943"/>
                </a:lnTo>
                <a:lnTo>
                  <a:pt x="1635" y="106599"/>
                </a:lnTo>
                <a:lnTo>
                  <a:pt x="654" y="113893"/>
                </a:lnTo>
                <a:lnTo>
                  <a:pt x="0" y="121614"/>
                </a:lnTo>
                <a:lnTo>
                  <a:pt x="516" y="128666"/>
                </a:lnTo>
                <a:lnTo>
                  <a:pt x="1813" y="135272"/>
                </a:lnTo>
                <a:lnTo>
                  <a:pt x="3630" y="141582"/>
                </a:lnTo>
                <a:lnTo>
                  <a:pt x="5794" y="147693"/>
                </a:lnTo>
                <a:lnTo>
                  <a:pt x="8189" y="153672"/>
                </a:lnTo>
                <a:lnTo>
                  <a:pt x="10738" y="159563"/>
                </a:lnTo>
                <a:lnTo>
                  <a:pt x="12438" y="165396"/>
                </a:lnTo>
                <a:lnTo>
                  <a:pt x="13571" y="171189"/>
                </a:lnTo>
                <a:lnTo>
                  <a:pt x="14326" y="176956"/>
                </a:lnTo>
                <a:lnTo>
                  <a:pt x="15782" y="182705"/>
                </a:lnTo>
                <a:lnTo>
                  <a:pt x="17706" y="188444"/>
                </a:lnTo>
                <a:lnTo>
                  <a:pt x="19940" y="194175"/>
                </a:lnTo>
                <a:lnTo>
                  <a:pt x="22382" y="199899"/>
                </a:lnTo>
                <a:lnTo>
                  <a:pt x="27636" y="211341"/>
                </a:lnTo>
                <a:lnTo>
                  <a:pt x="31323" y="216107"/>
                </a:lnTo>
                <a:lnTo>
                  <a:pt x="35686" y="220236"/>
                </a:lnTo>
                <a:lnTo>
                  <a:pt x="40500" y="223942"/>
                </a:lnTo>
                <a:lnTo>
                  <a:pt x="44661" y="227364"/>
                </a:lnTo>
                <a:lnTo>
                  <a:pt x="48388" y="230599"/>
                </a:lnTo>
                <a:lnTo>
                  <a:pt x="51825" y="233708"/>
                </a:lnTo>
                <a:lnTo>
                  <a:pt x="56022" y="235780"/>
                </a:lnTo>
                <a:lnTo>
                  <a:pt x="60724" y="237162"/>
                </a:lnTo>
                <a:lnTo>
                  <a:pt x="65764" y="238083"/>
                </a:lnTo>
                <a:lnTo>
                  <a:pt x="70077" y="238697"/>
                </a:lnTo>
                <a:lnTo>
                  <a:pt x="73904" y="239107"/>
                </a:lnTo>
                <a:lnTo>
                  <a:pt x="77408" y="239380"/>
                </a:lnTo>
                <a:lnTo>
                  <a:pt x="80697" y="239561"/>
                </a:lnTo>
                <a:lnTo>
                  <a:pt x="86891" y="239763"/>
                </a:lnTo>
                <a:lnTo>
                  <a:pt x="111767" y="239911"/>
                </a:lnTo>
                <a:lnTo>
                  <a:pt x="115985" y="238963"/>
                </a:lnTo>
                <a:lnTo>
                  <a:pt x="120702" y="237379"/>
                </a:lnTo>
                <a:lnTo>
                  <a:pt x="125752" y="235370"/>
                </a:lnTo>
                <a:lnTo>
                  <a:pt x="130071" y="233078"/>
                </a:lnTo>
                <a:lnTo>
                  <a:pt x="133903" y="230598"/>
                </a:lnTo>
                <a:lnTo>
                  <a:pt x="137410" y="227992"/>
                </a:lnTo>
                <a:lnTo>
                  <a:pt x="141653" y="224350"/>
                </a:lnTo>
                <a:lnTo>
                  <a:pt x="146387" y="220017"/>
                </a:lnTo>
                <a:lnTo>
                  <a:pt x="151448" y="215222"/>
                </a:lnTo>
                <a:lnTo>
                  <a:pt x="155774" y="210122"/>
                </a:lnTo>
                <a:lnTo>
                  <a:pt x="159611" y="204816"/>
                </a:lnTo>
                <a:lnTo>
                  <a:pt x="163121" y="199374"/>
                </a:lnTo>
                <a:lnTo>
                  <a:pt x="165462" y="193841"/>
                </a:lnTo>
                <a:lnTo>
                  <a:pt x="167022" y="188247"/>
                </a:lnTo>
                <a:lnTo>
                  <a:pt x="168062" y="182614"/>
                </a:lnTo>
                <a:lnTo>
                  <a:pt x="169708" y="176952"/>
                </a:lnTo>
                <a:lnTo>
                  <a:pt x="171757" y="171273"/>
                </a:lnTo>
                <a:lnTo>
                  <a:pt x="174076" y="165582"/>
                </a:lnTo>
                <a:lnTo>
                  <a:pt x="176575" y="159883"/>
                </a:lnTo>
                <a:lnTo>
                  <a:pt x="181891" y="148471"/>
                </a:lnTo>
                <a:lnTo>
                  <a:pt x="183690" y="142761"/>
                </a:lnTo>
                <a:lnTo>
                  <a:pt x="184889" y="137049"/>
                </a:lnTo>
                <a:lnTo>
                  <a:pt x="185688" y="131336"/>
                </a:lnTo>
                <a:lnTo>
                  <a:pt x="187174" y="126575"/>
                </a:lnTo>
                <a:lnTo>
                  <a:pt x="189116" y="122448"/>
                </a:lnTo>
                <a:lnTo>
                  <a:pt x="191364" y="118745"/>
                </a:lnTo>
                <a:lnTo>
                  <a:pt x="192863" y="114371"/>
                </a:lnTo>
                <a:lnTo>
                  <a:pt x="193862" y="109550"/>
                </a:lnTo>
                <a:lnTo>
                  <a:pt x="194528" y="104431"/>
                </a:lnTo>
                <a:lnTo>
                  <a:pt x="194019" y="100066"/>
                </a:lnTo>
                <a:lnTo>
                  <a:pt x="192727" y="96203"/>
                </a:lnTo>
                <a:lnTo>
                  <a:pt x="175674" y="62376"/>
                </a:lnTo>
                <a:lnTo>
                  <a:pt x="172877" y="57742"/>
                </a:lnTo>
                <a:lnTo>
                  <a:pt x="170060" y="53699"/>
                </a:lnTo>
                <a:lnTo>
                  <a:pt x="167230" y="50052"/>
                </a:lnTo>
                <a:lnTo>
                  <a:pt x="164391" y="45716"/>
                </a:lnTo>
                <a:lnTo>
                  <a:pt x="161545" y="40920"/>
                </a:lnTo>
                <a:lnTo>
                  <a:pt x="158696" y="35817"/>
                </a:lnTo>
                <a:lnTo>
                  <a:pt x="154891" y="31463"/>
                </a:lnTo>
                <a:lnTo>
                  <a:pt x="150450" y="27608"/>
                </a:lnTo>
                <a:lnTo>
                  <a:pt x="145584" y="24085"/>
                </a:lnTo>
                <a:lnTo>
                  <a:pt x="141387" y="20784"/>
                </a:lnTo>
                <a:lnTo>
                  <a:pt x="137637" y="17631"/>
                </a:lnTo>
                <a:lnTo>
                  <a:pt x="134185" y="14577"/>
                </a:lnTo>
                <a:lnTo>
                  <a:pt x="130930" y="12540"/>
                </a:lnTo>
                <a:lnTo>
                  <a:pt x="127808" y="11183"/>
                </a:lnTo>
                <a:lnTo>
                  <a:pt x="124774" y="10278"/>
                </a:lnTo>
                <a:lnTo>
                  <a:pt x="120847" y="8722"/>
                </a:lnTo>
                <a:lnTo>
                  <a:pt x="116324" y="6732"/>
                </a:lnTo>
                <a:lnTo>
                  <a:pt x="111403" y="4453"/>
                </a:lnTo>
                <a:lnTo>
                  <a:pt x="107170" y="2933"/>
                </a:lnTo>
                <a:lnTo>
                  <a:pt x="103396" y="1921"/>
                </a:lnTo>
                <a:lnTo>
                  <a:pt x="99927" y="1246"/>
                </a:lnTo>
                <a:lnTo>
                  <a:pt x="96662" y="796"/>
                </a:lnTo>
                <a:lnTo>
                  <a:pt x="93533" y="495"/>
                </a:lnTo>
                <a:lnTo>
                  <a:pt x="87516" y="162"/>
                </a:lnTo>
                <a:lnTo>
                  <a:pt x="81667" y="14"/>
                </a:lnTo>
                <a:lnTo>
                  <a:pt x="78774" y="927"/>
                </a:lnTo>
                <a:lnTo>
                  <a:pt x="73019" y="4481"/>
                </a:lnTo>
                <a:lnTo>
                  <a:pt x="67286" y="9236"/>
                </a:lnTo>
                <a:lnTo>
                  <a:pt x="58699" y="170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1203360" y="3609022"/>
            <a:ext cx="59655" cy="205741"/>
          </a:xfrm>
          <a:custGeom>
            <a:avLst/>
            <a:gdLst/>
            <a:ahLst/>
            <a:cxnLst/>
            <a:rect l="0" t="0" r="0" b="0"/>
            <a:pathLst>
              <a:path w="59655" h="205741">
                <a:moveTo>
                  <a:pt x="8219" y="0"/>
                </a:moveTo>
                <a:lnTo>
                  <a:pt x="0" y="0"/>
                </a:lnTo>
                <a:lnTo>
                  <a:pt x="835" y="953"/>
                </a:lnTo>
                <a:lnTo>
                  <a:pt x="4302" y="4551"/>
                </a:lnTo>
                <a:lnTo>
                  <a:pt x="19807" y="20151"/>
                </a:lnTo>
                <a:lnTo>
                  <a:pt x="21660" y="22959"/>
                </a:lnTo>
                <a:lnTo>
                  <a:pt x="22894" y="25784"/>
                </a:lnTo>
                <a:lnTo>
                  <a:pt x="23718" y="28619"/>
                </a:lnTo>
                <a:lnTo>
                  <a:pt x="25219" y="32415"/>
                </a:lnTo>
                <a:lnTo>
                  <a:pt x="27173" y="36850"/>
                </a:lnTo>
                <a:lnTo>
                  <a:pt x="29427" y="41712"/>
                </a:lnTo>
                <a:lnTo>
                  <a:pt x="30931" y="47810"/>
                </a:lnTo>
                <a:lnTo>
                  <a:pt x="31933" y="54733"/>
                </a:lnTo>
                <a:lnTo>
                  <a:pt x="32601" y="62207"/>
                </a:lnTo>
                <a:lnTo>
                  <a:pt x="33999" y="69094"/>
                </a:lnTo>
                <a:lnTo>
                  <a:pt x="35883" y="75590"/>
                </a:lnTo>
                <a:lnTo>
                  <a:pt x="38092" y="81826"/>
                </a:lnTo>
                <a:lnTo>
                  <a:pt x="38612" y="87888"/>
                </a:lnTo>
                <a:lnTo>
                  <a:pt x="38006" y="93834"/>
                </a:lnTo>
                <a:lnTo>
                  <a:pt x="36650" y="99704"/>
                </a:lnTo>
                <a:lnTo>
                  <a:pt x="36698" y="105522"/>
                </a:lnTo>
                <a:lnTo>
                  <a:pt x="37683" y="111305"/>
                </a:lnTo>
                <a:lnTo>
                  <a:pt x="39291" y="117066"/>
                </a:lnTo>
                <a:lnTo>
                  <a:pt x="40364" y="123764"/>
                </a:lnTo>
                <a:lnTo>
                  <a:pt x="41079" y="131087"/>
                </a:lnTo>
                <a:lnTo>
                  <a:pt x="41874" y="144938"/>
                </a:lnTo>
                <a:lnTo>
                  <a:pt x="42227" y="154269"/>
                </a:lnTo>
                <a:lnTo>
                  <a:pt x="43274" y="159044"/>
                </a:lnTo>
                <a:lnTo>
                  <a:pt x="44924" y="164132"/>
                </a:lnTo>
                <a:lnTo>
                  <a:pt x="46977" y="169429"/>
                </a:lnTo>
                <a:lnTo>
                  <a:pt x="48345" y="173912"/>
                </a:lnTo>
                <a:lnTo>
                  <a:pt x="49257" y="177854"/>
                </a:lnTo>
                <a:lnTo>
                  <a:pt x="49866" y="181435"/>
                </a:lnTo>
                <a:lnTo>
                  <a:pt x="50271" y="184774"/>
                </a:lnTo>
                <a:lnTo>
                  <a:pt x="50722" y="191024"/>
                </a:lnTo>
                <a:lnTo>
                  <a:pt x="50922" y="196977"/>
                </a:lnTo>
                <a:lnTo>
                  <a:pt x="51050" y="204009"/>
                </a:lnTo>
                <a:lnTo>
                  <a:pt x="52013" y="204586"/>
                </a:lnTo>
                <a:lnTo>
                  <a:pt x="53608" y="204971"/>
                </a:lnTo>
                <a:lnTo>
                  <a:pt x="59654" y="20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1108709" y="3669029"/>
            <a:ext cx="231459" cy="34292"/>
          </a:xfrm>
          <a:custGeom>
            <a:avLst/>
            <a:gdLst/>
            <a:ahLst/>
            <a:cxnLst/>
            <a:rect l="0" t="0" r="0" b="0"/>
            <a:pathLst>
              <a:path w="231459" h="34292">
                <a:moveTo>
                  <a:pt x="0" y="34291"/>
                </a:moveTo>
                <a:lnTo>
                  <a:pt x="0" y="29740"/>
                </a:lnTo>
                <a:lnTo>
                  <a:pt x="953" y="28399"/>
                </a:lnTo>
                <a:lnTo>
                  <a:pt x="2540" y="27505"/>
                </a:lnTo>
                <a:lnTo>
                  <a:pt x="4551" y="26910"/>
                </a:lnTo>
                <a:lnTo>
                  <a:pt x="6844" y="25560"/>
                </a:lnTo>
                <a:lnTo>
                  <a:pt x="9326" y="23708"/>
                </a:lnTo>
                <a:lnTo>
                  <a:pt x="11932" y="21520"/>
                </a:lnTo>
                <a:lnTo>
                  <a:pt x="15575" y="20062"/>
                </a:lnTo>
                <a:lnTo>
                  <a:pt x="19908" y="19090"/>
                </a:lnTo>
                <a:lnTo>
                  <a:pt x="24702" y="18442"/>
                </a:lnTo>
                <a:lnTo>
                  <a:pt x="29803" y="18010"/>
                </a:lnTo>
                <a:lnTo>
                  <a:pt x="35109" y="17722"/>
                </a:lnTo>
                <a:lnTo>
                  <a:pt x="40551" y="17530"/>
                </a:lnTo>
                <a:lnTo>
                  <a:pt x="47037" y="16449"/>
                </a:lnTo>
                <a:lnTo>
                  <a:pt x="54218" y="14776"/>
                </a:lnTo>
                <a:lnTo>
                  <a:pt x="61863" y="12709"/>
                </a:lnTo>
                <a:lnTo>
                  <a:pt x="68865" y="11330"/>
                </a:lnTo>
                <a:lnTo>
                  <a:pt x="75437" y="10411"/>
                </a:lnTo>
                <a:lnTo>
                  <a:pt x="81724" y="9798"/>
                </a:lnTo>
                <a:lnTo>
                  <a:pt x="88773" y="9390"/>
                </a:lnTo>
                <a:lnTo>
                  <a:pt x="104225" y="8936"/>
                </a:lnTo>
                <a:lnTo>
                  <a:pt x="111393" y="7862"/>
                </a:lnTo>
                <a:lnTo>
                  <a:pt x="118077" y="6195"/>
                </a:lnTo>
                <a:lnTo>
                  <a:pt x="124438" y="4130"/>
                </a:lnTo>
                <a:lnTo>
                  <a:pt x="131537" y="2753"/>
                </a:lnTo>
                <a:lnTo>
                  <a:pt x="139126" y="1836"/>
                </a:lnTo>
                <a:lnTo>
                  <a:pt x="147043" y="1224"/>
                </a:lnTo>
                <a:lnTo>
                  <a:pt x="155179" y="816"/>
                </a:lnTo>
                <a:lnTo>
                  <a:pt x="171839" y="363"/>
                </a:lnTo>
                <a:lnTo>
                  <a:pt x="215906" y="22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1503091" y="3557590"/>
            <a:ext cx="235939" cy="261771"/>
          </a:xfrm>
          <a:custGeom>
            <a:avLst/>
            <a:gdLst/>
            <a:ahLst/>
            <a:cxnLst/>
            <a:rect l="0" t="0" r="0" b="0"/>
            <a:pathLst>
              <a:path w="235939" h="261771">
                <a:moveTo>
                  <a:pt x="197121" y="8570"/>
                </a:moveTo>
                <a:lnTo>
                  <a:pt x="197121" y="4019"/>
                </a:lnTo>
                <a:lnTo>
                  <a:pt x="196168" y="2678"/>
                </a:lnTo>
                <a:lnTo>
                  <a:pt x="194581" y="1784"/>
                </a:lnTo>
                <a:lnTo>
                  <a:pt x="188901" y="102"/>
                </a:lnTo>
                <a:lnTo>
                  <a:pt x="181774" y="18"/>
                </a:lnTo>
                <a:lnTo>
                  <a:pt x="168407" y="0"/>
                </a:lnTo>
                <a:lnTo>
                  <a:pt x="164643" y="952"/>
                </a:lnTo>
                <a:lnTo>
                  <a:pt x="160229" y="2538"/>
                </a:lnTo>
                <a:lnTo>
                  <a:pt x="155381" y="4549"/>
                </a:lnTo>
                <a:lnTo>
                  <a:pt x="150245" y="5889"/>
                </a:lnTo>
                <a:lnTo>
                  <a:pt x="144915" y="6783"/>
                </a:lnTo>
                <a:lnTo>
                  <a:pt x="139457" y="7378"/>
                </a:lnTo>
                <a:lnTo>
                  <a:pt x="133913" y="8728"/>
                </a:lnTo>
                <a:lnTo>
                  <a:pt x="128313" y="10580"/>
                </a:lnTo>
                <a:lnTo>
                  <a:pt x="122674" y="12768"/>
                </a:lnTo>
                <a:lnTo>
                  <a:pt x="116057" y="14226"/>
                </a:lnTo>
                <a:lnTo>
                  <a:pt x="108788" y="15198"/>
                </a:lnTo>
                <a:lnTo>
                  <a:pt x="101085" y="15846"/>
                </a:lnTo>
                <a:lnTo>
                  <a:pt x="94045" y="17230"/>
                </a:lnTo>
                <a:lnTo>
                  <a:pt x="87446" y="19106"/>
                </a:lnTo>
                <a:lnTo>
                  <a:pt x="81142" y="21309"/>
                </a:lnTo>
                <a:lnTo>
                  <a:pt x="75034" y="22777"/>
                </a:lnTo>
                <a:lnTo>
                  <a:pt x="69057" y="23756"/>
                </a:lnTo>
                <a:lnTo>
                  <a:pt x="63167" y="24409"/>
                </a:lnTo>
                <a:lnTo>
                  <a:pt x="56384" y="24844"/>
                </a:lnTo>
                <a:lnTo>
                  <a:pt x="49004" y="25135"/>
                </a:lnTo>
                <a:lnTo>
                  <a:pt x="41226" y="25328"/>
                </a:lnTo>
                <a:lnTo>
                  <a:pt x="35088" y="26409"/>
                </a:lnTo>
                <a:lnTo>
                  <a:pt x="30044" y="28082"/>
                </a:lnTo>
                <a:lnTo>
                  <a:pt x="25729" y="30151"/>
                </a:lnTo>
                <a:lnTo>
                  <a:pt x="18394" y="32449"/>
                </a:lnTo>
                <a:lnTo>
                  <a:pt x="11959" y="33470"/>
                </a:lnTo>
                <a:lnTo>
                  <a:pt x="5924" y="33924"/>
                </a:lnTo>
                <a:lnTo>
                  <a:pt x="478" y="34255"/>
                </a:lnTo>
                <a:lnTo>
                  <a:pt x="0" y="41665"/>
                </a:lnTo>
                <a:lnTo>
                  <a:pt x="5854" y="49468"/>
                </a:lnTo>
                <a:lnTo>
                  <a:pt x="7338" y="54687"/>
                </a:lnTo>
                <a:lnTo>
                  <a:pt x="7998" y="60181"/>
                </a:lnTo>
                <a:lnTo>
                  <a:pt x="8174" y="62980"/>
                </a:lnTo>
                <a:lnTo>
                  <a:pt x="9244" y="65798"/>
                </a:lnTo>
                <a:lnTo>
                  <a:pt x="12973" y="71469"/>
                </a:lnTo>
                <a:lnTo>
                  <a:pt x="17805" y="77165"/>
                </a:lnTo>
                <a:lnTo>
                  <a:pt x="20427" y="80017"/>
                </a:lnTo>
                <a:lnTo>
                  <a:pt x="22175" y="83824"/>
                </a:lnTo>
                <a:lnTo>
                  <a:pt x="23340" y="88267"/>
                </a:lnTo>
                <a:lnTo>
                  <a:pt x="24117" y="93134"/>
                </a:lnTo>
                <a:lnTo>
                  <a:pt x="24980" y="101081"/>
                </a:lnTo>
                <a:lnTo>
                  <a:pt x="25210" y="104534"/>
                </a:lnTo>
                <a:lnTo>
                  <a:pt x="27269" y="107788"/>
                </a:lnTo>
                <a:lnTo>
                  <a:pt x="34636" y="113944"/>
                </a:lnTo>
                <a:lnTo>
                  <a:pt x="37363" y="116920"/>
                </a:lnTo>
                <a:lnTo>
                  <a:pt x="39181" y="119855"/>
                </a:lnTo>
                <a:lnTo>
                  <a:pt x="40392" y="122765"/>
                </a:lnTo>
                <a:lnTo>
                  <a:pt x="44279" y="128538"/>
                </a:lnTo>
                <a:lnTo>
                  <a:pt x="49984" y="135455"/>
                </a:lnTo>
                <a:lnTo>
                  <a:pt x="51405" y="136022"/>
                </a:lnTo>
                <a:lnTo>
                  <a:pt x="57955" y="136821"/>
                </a:lnTo>
                <a:lnTo>
                  <a:pt x="64976" y="137057"/>
                </a:lnTo>
                <a:lnTo>
                  <a:pt x="68065" y="137144"/>
                </a:lnTo>
                <a:lnTo>
                  <a:pt x="75285" y="130311"/>
                </a:lnTo>
                <a:lnTo>
                  <a:pt x="80424" y="125224"/>
                </a:lnTo>
                <a:lnTo>
                  <a:pt x="84081" y="123487"/>
                </a:lnTo>
                <a:lnTo>
                  <a:pt x="88423" y="122329"/>
                </a:lnTo>
                <a:lnTo>
                  <a:pt x="93223" y="121557"/>
                </a:lnTo>
                <a:lnTo>
                  <a:pt x="98328" y="120089"/>
                </a:lnTo>
                <a:lnTo>
                  <a:pt x="103637" y="118158"/>
                </a:lnTo>
                <a:lnTo>
                  <a:pt x="109081" y="115919"/>
                </a:lnTo>
                <a:lnTo>
                  <a:pt x="114615" y="114426"/>
                </a:lnTo>
                <a:lnTo>
                  <a:pt x="120209" y="113430"/>
                </a:lnTo>
                <a:lnTo>
                  <a:pt x="125844" y="112767"/>
                </a:lnTo>
                <a:lnTo>
                  <a:pt x="131505" y="111372"/>
                </a:lnTo>
                <a:lnTo>
                  <a:pt x="137185" y="109490"/>
                </a:lnTo>
                <a:lnTo>
                  <a:pt x="142876" y="107282"/>
                </a:lnTo>
                <a:lnTo>
                  <a:pt x="147623" y="105810"/>
                </a:lnTo>
                <a:lnTo>
                  <a:pt x="151740" y="104829"/>
                </a:lnTo>
                <a:lnTo>
                  <a:pt x="155437" y="104175"/>
                </a:lnTo>
                <a:lnTo>
                  <a:pt x="159806" y="104692"/>
                </a:lnTo>
                <a:lnTo>
                  <a:pt x="164625" y="105989"/>
                </a:lnTo>
                <a:lnTo>
                  <a:pt x="169742" y="107806"/>
                </a:lnTo>
                <a:lnTo>
                  <a:pt x="175058" y="109017"/>
                </a:lnTo>
                <a:lnTo>
                  <a:pt x="180507" y="109824"/>
                </a:lnTo>
                <a:lnTo>
                  <a:pt x="186045" y="110363"/>
                </a:lnTo>
                <a:lnTo>
                  <a:pt x="190690" y="111674"/>
                </a:lnTo>
                <a:lnTo>
                  <a:pt x="194738" y="113501"/>
                </a:lnTo>
                <a:lnTo>
                  <a:pt x="198390" y="115671"/>
                </a:lnTo>
                <a:lnTo>
                  <a:pt x="202729" y="118071"/>
                </a:lnTo>
                <a:lnTo>
                  <a:pt x="212631" y="123277"/>
                </a:lnTo>
                <a:lnTo>
                  <a:pt x="216986" y="125999"/>
                </a:lnTo>
                <a:lnTo>
                  <a:pt x="220842" y="128765"/>
                </a:lnTo>
                <a:lnTo>
                  <a:pt x="224365" y="131563"/>
                </a:lnTo>
                <a:lnTo>
                  <a:pt x="226714" y="135333"/>
                </a:lnTo>
                <a:lnTo>
                  <a:pt x="228279" y="139751"/>
                </a:lnTo>
                <a:lnTo>
                  <a:pt x="229323" y="144601"/>
                </a:lnTo>
                <a:lnTo>
                  <a:pt x="233023" y="152531"/>
                </a:lnTo>
                <a:lnTo>
                  <a:pt x="235343" y="155979"/>
                </a:lnTo>
                <a:lnTo>
                  <a:pt x="235938" y="160182"/>
                </a:lnTo>
                <a:lnTo>
                  <a:pt x="235381" y="164890"/>
                </a:lnTo>
                <a:lnTo>
                  <a:pt x="234058" y="169933"/>
                </a:lnTo>
                <a:lnTo>
                  <a:pt x="232587" y="178077"/>
                </a:lnTo>
                <a:lnTo>
                  <a:pt x="232195" y="181582"/>
                </a:lnTo>
                <a:lnTo>
                  <a:pt x="230981" y="185824"/>
                </a:lnTo>
                <a:lnTo>
                  <a:pt x="229220" y="190557"/>
                </a:lnTo>
                <a:lnTo>
                  <a:pt x="227092" y="195616"/>
                </a:lnTo>
                <a:lnTo>
                  <a:pt x="223770" y="199943"/>
                </a:lnTo>
                <a:lnTo>
                  <a:pt x="219649" y="203779"/>
                </a:lnTo>
                <a:lnTo>
                  <a:pt x="214997" y="207289"/>
                </a:lnTo>
                <a:lnTo>
                  <a:pt x="210943" y="211534"/>
                </a:lnTo>
                <a:lnTo>
                  <a:pt x="207288" y="216269"/>
                </a:lnTo>
                <a:lnTo>
                  <a:pt x="203899" y="221331"/>
                </a:lnTo>
                <a:lnTo>
                  <a:pt x="199735" y="225658"/>
                </a:lnTo>
                <a:lnTo>
                  <a:pt x="195054" y="229495"/>
                </a:lnTo>
                <a:lnTo>
                  <a:pt x="190028" y="233006"/>
                </a:lnTo>
                <a:lnTo>
                  <a:pt x="184772" y="236299"/>
                </a:lnTo>
                <a:lnTo>
                  <a:pt x="179364" y="239447"/>
                </a:lnTo>
                <a:lnTo>
                  <a:pt x="173853" y="242498"/>
                </a:lnTo>
                <a:lnTo>
                  <a:pt x="169226" y="245484"/>
                </a:lnTo>
                <a:lnTo>
                  <a:pt x="165189" y="248428"/>
                </a:lnTo>
                <a:lnTo>
                  <a:pt x="161546" y="251343"/>
                </a:lnTo>
                <a:lnTo>
                  <a:pt x="157212" y="253286"/>
                </a:lnTo>
                <a:lnTo>
                  <a:pt x="152417" y="254581"/>
                </a:lnTo>
                <a:lnTo>
                  <a:pt x="147316" y="255445"/>
                </a:lnTo>
                <a:lnTo>
                  <a:pt x="142010" y="256973"/>
                </a:lnTo>
                <a:lnTo>
                  <a:pt x="136568" y="258944"/>
                </a:lnTo>
                <a:lnTo>
                  <a:pt x="131035" y="261211"/>
                </a:lnTo>
                <a:lnTo>
                  <a:pt x="126393" y="261770"/>
                </a:lnTo>
                <a:lnTo>
                  <a:pt x="122347" y="261190"/>
                </a:lnTo>
                <a:lnTo>
                  <a:pt x="115310" y="258958"/>
                </a:lnTo>
                <a:lnTo>
                  <a:pt x="109008" y="257966"/>
                </a:lnTo>
                <a:lnTo>
                  <a:pt x="103032" y="257525"/>
                </a:lnTo>
                <a:lnTo>
                  <a:pt x="100105" y="257407"/>
                </a:lnTo>
                <a:lnTo>
                  <a:pt x="97201" y="256376"/>
                </a:lnTo>
                <a:lnTo>
                  <a:pt x="91435" y="252691"/>
                </a:lnTo>
                <a:lnTo>
                  <a:pt x="85678" y="2486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1854517" y="3626641"/>
            <a:ext cx="222886" cy="350871"/>
          </a:xfrm>
          <a:custGeom>
            <a:avLst/>
            <a:gdLst/>
            <a:ahLst/>
            <a:cxnLst/>
            <a:rect l="0" t="0" r="0" b="0"/>
            <a:pathLst>
              <a:path w="222886" h="350871">
                <a:moveTo>
                  <a:pt x="0" y="42388"/>
                </a:moveTo>
                <a:lnTo>
                  <a:pt x="0" y="91481"/>
                </a:lnTo>
                <a:lnTo>
                  <a:pt x="952" y="96072"/>
                </a:lnTo>
                <a:lnTo>
                  <a:pt x="4551" y="103713"/>
                </a:lnTo>
                <a:lnTo>
                  <a:pt x="6785" y="112824"/>
                </a:lnTo>
                <a:lnTo>
                  <a:pt x="7381" y="117920"/>
                </a:lnTo>
                <a:lnTo>
                  <a:pt x="8731" y="122271"/>
                </a:lnTo>
                <a:lnTo>
                  <a:pt x="14229" y="132944"/>
                </a:lnTo>
                <a:lnTo>
                  <a:pt x="17233" y="142139"/>
                </a:lnTo>
                <a:lnTo>
                  <a:pt x="21312" y="148000"/>
                </a:lnTo>
                <a:lnTo>
                  <a:pt x="23733" y="149943"/>
                </a:lnTo>
                <a:lnTo>
                  <a:pt x="26299" y="151239"/>
                </a:lnTo>
                <a:lnTo>
                  <a:pt x="31691" y="152679"/>
                </a:lnTo>
                <a:lnTo>
                  <a:pt x="37262" y="153319"/>
                </a:lnTo>
                <a:lnTo>
                  <a:pt x="42913" y="153604"/>
                </a:lnTo>
                <a:lnTo>
                  <a:pt x="45754" y="153680"/>
                </a:lnTo>
                <a:lnTo>
                  <a:pt x="48600" y="152777"/>
                </a:lnTo>
                <a:lnTo>
                  <a:pt x="54302" y="149235"/>
                </a:lnTo>
                <a:lnTo>
                  <a:pt x="58109" y="146957"/>
                </a:lnTo>
                <a:lnTo>
                  <a:pt x="62552" y="144486"/>
                </a:lnTo>
                <a:lnTo>
                  <a:pt x="67419" y="141886"/>
                </a:lnTo>
                <a:lnTo>
                  <a:pt x="71616" y="138248"/>
                </a:lnTo>
                <a:lnTo>
                  <a:pt x="75366" y="133917"/>
                </a:lnTo>
                <a:lnTo>
                  <a:pt x="78819" y="129125"/>
                </a:lnTo>
                <a:lnTo>
                  <a:pt x="83026" y="124978"/>
                </a:lnTo>
                <a:lnTo>
                  <a:pt x="87736" y="121261"/>
                </a:lnTo>
                <a:lnTo>
                  <a:pt x="92781" y="117830"/>
                </a:lnTo>
                <a:lnTo>
                  <a:pt x="96144" y="113638"/>
                </a:lnTo>
                <a:lnTo>
                  <a:pt x="98386" y="108938"/>
                </a:lnTo>
                <a:lnTo>
                  <a:pt x="99880" y="103900"/>
                </a:lnTo>
                <a:lnTo>
                  <a:pt x="106622" y="93222"/>
                </a:lnTo>
                <a:lnTo>
                  <a:pt x="111086" y="87708"/>
                </a:lnTo>
                <a:lnTo>
                  <a:pt x="115015" y="83079"/>
                </a:lnTo>
                <a:lnTo>
                  <a:pt x="121920" y="75396"/>
                </a:lnTo>
                <a:lnTo>
                  <a:pt x="128164" y="66266"/>
                </a:lnTo>
                <a:lnTo>
                  <a:pt x="133162" y="56811"/>
                </a:lnTo>
                <a:lnTo>
                  <a:pt x="135383" y="49433"/>
                </a:lnTo>
                <a:lnTo>
                  <a:pt x="136370" y="40440"/>
                </a:lnTo>
                <a:lnTo>
                  <a:pt x="136809" y="31045"/>
                </a:lnTo>
                <a:lnTo>
                  <a:pt x="137114" y="18752"/>
                </a:lnTo>
                <a:lnTo>
                  <a:pt x="137146" y="12737"/>
                </a:lnTo>
                <a:lnTo>
                  <a:pt x="136198" y="10238"/>
                </a:lnTo>
                <a:lnTo>
                  <a:pt x="129381" y="592"/>
                </a:lnTo>
                <a:lnTo>
                  <a:pt x="128940" y="0"/>
                </a:lnTo>
                <a:lnTo>
                  <a:pt x="128634" y="8913"/>
                </a:lnTo>
                <a:lnTo>
                  <a:pt x="128590" y="28149"/>
                </a:lnTo>
                <a:lnTo>
                  <a:pt x="131129" y="36377"/>
                </a:lnTo>
                <a:lnTo>
                  <a:pt x="135432" y="46384"/>
                </a:lnTo>
                <a:lnTo>
                  <a:pt x="140520" y="57182"/>
                </a:lnTo>
                <a:lnTo>
                  <a:pt x="142257" y="62728"/>
                </a:lnTo>
                <a:lnTo>
                  <a:pt x="143416" y="68331"/>
                </a:lnTo>
                <a:lnTo>
                  <a:pt x="144188" y="73971"/>
                </a:lnTo>
                <a:lnTo>
                  <a:pt x="145655" y="79636"/>
                </a:lnTo>
                <a:lnTo>
                  <a:pt x="147586" y="85318"/>
                </a:lnTo>
                <a:lnTo>
                  <a:pt x="149826" y="91011"/>
                </a:lnTo>
                <a:lnTo>
                  <a:pt x="152271" y="96711"/>
                </a:lnTo>
                <a:lnTo>
                  <a:pt x="157528" y="108124"/>
                </a:lnTo>
                <a:lnTo>
                  <a:pt x="159312" y="114787"/>
                </a:lnTo>
                <a:lnTo>
                  <a:pt x="160500" y="122087"/>
                </a:lnTo>
                <a:lnTo>
                  <a:pt x="161293" y="129811"/>
                </a:lnTo>
                <a:lnTo>
                  <a:pt x="162773" y="136865"/>
                </a:lnTo>
                <a:lnTo>
                  <a:pt x="164713" y="143473"/>
                </a:lnTo>
                <a:lnTo>
                  <a:pt x="171994" y="164415"/>
                </a:lnTo>
                <a:lnTo>
                  <a:pt x="182987" y="197091"/>
                </a:lnTo>
                <a:lnTo>
                  <a:pt x="184856" y="204578"/>
                </a:lnTo>
                <a:lnTo>
                  <a:pt x="186103" y="211475"/>
                </a:lnTo>
                <a:lnTo>
                  <a:pt x="186933" y="217978"/>
                </a:lnTo>
                <a:lnTo>
                  <a:pt x="187487" y="225171"/>
                </a:lnTo>
                <a:lnTo>
                  <a:pt x="187857" y="232823"/>
                </a:lnTo>
                <a:lnTo>
                  <a:pt x="188267" y="247994"/>
                </a:lnTo>
                <a:lnTo>
                  <a:pt x="188552" y="283718"/>
                </a:lnTo>
                <a:lnTo>
                  <a:pt x="188582" y="303971"/>
                </a:lnTo>
                <a:lnTo>
                  <a:pt x="187634" y="309169"/>
                </a:lnTo>
                <a:lnTo>
                  <a:pt x="184040" y="317485"/>
                </a:lnTo>
                <a:lnTo>
                  <a:pt x="176662" y="332073"/>
                </a:lnTo>
                <a:lnTo>
                  <a:pt x="173020" y="335524"/>
                </a:lnTo>
                <a:lnTo>
                  <a:pt x="168687" y="337825"/>
                </a:lnTo>
                <a:lnTo>
                  <a:pt x="163893" y="339358"/>
                </a:lnTo>
                <a:lnTo>
                  <a:pt x="159744" y="341334"/>
                </a:lnTo>
                <a:lnTo>
                  <a:pt x="156026" y="343603"/>
                </a:lnTo>
                <a:lnTo>
                  <a:pt x="152595" y="346068"/>
                </a:lnTo>
                <a:lnTo>
                  <a:pt x="146243" y="348807"/>
                </a:lnTo>
                <a:lnTo>
                  <a:pt x="139292" y="350025"/>
                </a:lnTo>
                <a:lnTo>
                  <a:pt x="134771" y="350349"/>
                </a:lnTo>
                <a:lnTo>
                  <a:pt x="125621" y="350710"/>
                </a:lnTo>
                <a:lnTo>
                  <a:pt x="118379" y="350870"/>
                </a:lnTo>
                <a:lnTo>
                  <a:pt x="115114" y="349960"/>
                </a:lnTo>
                <a:lnTo>
                  <a:pt x="108947" y="346410"/>
                </a:lnTo>
                <a:lnTo>
                  <a:pt x="103031" y="341657"/>
                </a:lnTo>
                <a:lnTo>
                  <a:pt x="96274" y="335417"/>
                </a:lnTo>
                <a:lnTo>
                  <a:pt x="86921" y="326294"/>
                </a:lnTo>
                <a:lnTo>
                  <a:pt x="83665" y="321193"/>
                </a:lnTo>
                <a:lnTo>
                  <a:pt x="78129" y="305867"/>
                </a:lnTo>
                <a:lnTo>
                  <a:pt x="73459" y="298238"/>
                </a:lnTo>
                <a:lnTo>
                  <a:pt x="71833" y="292965"/>
                </a:lnTo>
                <a:lnTo>
                  <a:pt x="70749" y="286592"/>
                </a:lnTo>
                <a:lnTo>
                  <a:pt x="70026" y="279486"/>
                </a:lnTo>
                <a:lnTo>
                  <a:pt x="69544" y="272843"/>
                </a:lnTo>
                <a:lnTo>
                  <a:pt x="69222" y="266510"/>
                </a:lnTo>
                <a:lnTo>
                  <a:pt x="69008" y="260383"/>
                </a:lnTo>
                <a:lnTo>
                  <a:pt x="69818" y="254393"/>
                </a:lnTo>
                <a:lnTo>
                  <a:pt x="71310" y="248495"/>
                </a:lnTo>
                <a:lnTo>
                  <a:pt x="80549" y="220790"/>
                </a:lnTo>
                <a:lnTo>
                  <a:pt x="84180" y="214663"/>
                </a:lnTo>
                <a:lnTo>
                  <a:pt x="88505" y="209626"/>
                </a:lnTo>
                <a:lnTo>
                  <a:pt x="93293" y="205315"/>
                </a:lnTo>
                <a:lnTo>
                  <a:pt x="97438" y="200536"/>
                </a:lnTo>
                <a:lnTo>
                  <a:pt x="101154" y="195445"/>
                </a:lnTo>
                <a:lnTo>
                  <a:pt x="104583" y="190146"/>
                </a:lnTo>
                <a:lnTo>
                  <a:pt x="108774" y="185661"/>
                </a:lnTo>
                <a:lnTo>
                  <a:pt x="113474" y="181719"/>
                </a:lnTo>
                <a:lnTo>
                  <a:pt x="118512" y="178138"/>
                </a:lnTo>
                <a:lnTo>
                  <a:pt x="123775" y="174798"/>
                </a:lnTo>
                <a:lnTo>
                  <a:pt x="129189" y="171619"/>
                </a:lnTo>
                <a:lnTo>
                  <a:pt x="134704" y="168547"/>
                </a:lnTo>
                <a:lnTo>
                  <a:pt x="139333" y="165547"/>
                </a:lnTo>
                <a:lnTo>
                  <a:pt x="143371" y="162594"/>
                </a:lnTo>
                <a:lnTo>
                  <a:pt x="147016" y="159673"/>
                </a:lnTo>
                <a:lnTo>
                  <a:pt x="152303" y="156773"/>
                </a:lnTo>
                <a:lnTo>
                  <a:pt x="158685" y="153887"/>
                </a:lnTo>
                <a:lnTo>
                  <a:pt x="165798" y="151011"/>
                </a:lnTo>
                <a:lnTo>
                  <a:pt x="172444" y="148141"/>
                </a:lnTo>
                <a:lnTo>
                  <a:pt x="184909" y="142412"/>
                </a:lnTo>
                <a:lnTo>
                  <a:pt x="189948" y="140503"/>
                </a:lnTo>
                <a:lnTo>
                  <a:pt x="194259" y="139231"/>
                </a:lnTo>
                <a:lnTo>
                  <a:pt x="198086" y="138383"/>
                </a:lnTo>
                <a:lnTo>
                  <a:pt x="202543" y="137817"/>
                </a:lnTo>
                <a:lnTo>
                  <a:pt x="207418" y="137440"/>
                </a:lnTo>
                <a:lnTo>
                  <a:pt x="222885" y="13668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2334577" y="3591877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34290"/>
                </a:moveTo>
                <a:lnTo>
                  <a:pt x="4551" y="34290"/>
                </a:lnTo>
                <a:lnTo>
                  <a:pt x="6844" y="33338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8"/>
                </a:lnTo>
                <a:lnTo>
                  <a:pt x="17368" y="27505"/>
                </a:lnTo>
                <a:lnTo>
                  <a:pt x="20151" y="26909"/>
                </a:lnTo>
                <a:lnTo>
                  <a:pt x="23911" y="26512"/>
                </a:lnTo>
                <a:lnTo>
                  <a:pt x="28324" y="26247"/>
                </a:lnTo>
                <a:lnTo>
                  <a:pt x="33170" y="26071"/>
                </a:lnTo>
                <a:lnTo>
                  <a:pt x="38306" y="25001"/>
                </a:lnTo>
                <a:lnTo>
                  <a:pt x="43635" y="23334"/>
                </a:lnTo>
                <a:lnTo>
                  <a:pt x="49092" y="21271"/>
                </a:lnTo>
                <a:lnTo>
                  <a:pt x="54636" y="19896"/>
                </a:lnTo>
                <a:lnTo>
                  <a:pt x="60236" y="18979"/>
                </a:lnTo>
                <a:lnTo>
                  <a:pt x="65875" y="18368"/>
                </a:lnTo>
                <a:lnTo>
                  <a:pt x="71539" y="17008"/>
                </a:lnTo>
                <a:lnTo>
                  <a:pt x="77220" y="15148"/>
                </a:lnTo>
                <a:lnTo>
                  <a:pt x="82913" y="12956"/>
                </a:lnTo>
                <a:lnTo>
                  <a:pt x="89565" y="11495"/>
                </a:lnTo>
                <a:lnTo>
                  <a:pt x="96858" y="10521"/>
                </a:lnTo>
                <a:lnTo>
                  <a:pt x="104577" y="9872"/>
                </a:lnTo>
                <a:lnTo>
                  <a:pt x="111628" y="9438"/>
                </a:lnTo>
                <a:lnTo>
                  <a:pt x="124542" y="8958"/>
                </a:lnTo>
                <a:lnTo>
                  <a:pt x="131606" y="7877"/>
                </a:lnTo>
                <a:lnTo>
                  <a:pt x="139172" y="6204"/>
                </a:lnTo>
                <a:lnTo>
                  <a:pt x="147074" y="4136"/>
                </a:lnTo>
                <a:lnTo>
                  <a:pt x="153294" y="2757"/>
                </a:lnTo>
                <a:lnTo>
                  <a:pt x="158394" y="1838"/>
                </a:lnTo>
                <a:lnTo>
                  <a:pt x="162746" y="1225"/>
                </a:lnTo>
                <a:lnTo>
                  <a:pt x="166600" y="817"/>
                </a:lnTo>
                <a:lnTo>
                  <a:pt x="170122" y="545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2360294" y="3686175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0" y="8925"/>
                </a:lnTo>
                <a:lnTo>
                  <a:pt x="5081" y="8729"/>
                </a:lnTo>
                <a:lnTo>
                  <a:pt x="96034" y="8572"/>
                </a:lnTo>
                <a:lnTo>
                  <a:pt x="104028" y="7620"/>
                </a:lnTo>
                <a:lnTo>
                  <a:pt x="112214" y="6032"/>
                </a:lnTo>
                <a:lnTo>
                  <a:pt x="120530" y="4021"/>
                </a:lnTo>
                <a:lnTo>
                  <a:pt x="127978" y="2681"/>
                </a:lnTo>
                <a:lnTo>
                  <a:pt x="134849" y="1787"/>
                </a:lnTo>
                <a:lnTo>
                  <a:pt x="141335" y="1191"/>
                </a:lnTo>
                <a:lnTo>
                  <a:pt x="147563" y="794"/>
                </a:lnTo>
                <a:lnTo>
                  <a:pt x="159564" y="353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2728943" y="3557587"/>
            <a:ext cx="17115" cy="214314"/>
          </a:xfrm>
          <a:custGeom>
            <a:avLst/>
            <a:gdLst/>
            <a:ahLst/>
            <a:cxnLst/>
            <a:rect l="0" t="0" r="0" b="0"/>
            <a:pathLst>
              <a:path w="17115" h="214314">
                <a:moveTo>
                  <a:pt x="17114" y="0"/>
                </a:moveTo>
                <a:lnTo>
                  <a:pt x="8646" y="0"/>
                </a:lnTo>
                <a:lnTo>
                  <a:pt x="8573" y="4551"/>
                </a:lnTo>
                <a:lnTo>
                  <a:pt x="8541" y="124542"/>
                </a:lnTo>
                <a:lnTo>
                  <a:pt x="7589" y="130653"/>
                </a:lnTo>
                <a:lnTo>
                  <a:pt x="6001" y="136632"/>
                </a:lnTo>
                <a:lnTo>
                  <a:pt x="3991" y="142523"/>
                </a:lnTo>
                <a:lnTo>
                  <a:pt x="2650" y="148356"/>
                </a:lnTo>
                <a:lnTo>
                  <a:pt x="1756" y="154149"/>
                </a:lnTo>
                <a:lnTo>
                  <a:pt x="1161" y="159916"/>
                </a:lnTo>
                <a:lnTo>
                  <a:pt x="764" y="165665"/>
                </a:lnTo>
                <a:lnTo>
                  <a:pt x="499" y="171404"/>
                </a:lnTo>
                <a:lnTo>
                  <a:pt x="126" y="186041"/>
                </a:lnTo>
                <a:lnTo>
                  <a:pt x="0" y="199520"/>
                </a:lnTo>
                <a:lnTo>
                  <a:pt x="942" y="202546"/>
                </a:lnTo>
                <a:lnTo>
                  <a:pt x="2523" y="205516"/>
                </a:lnTo>
                <a:lnTo>
                  <a:pt x="8189" y="213798"/>
                </a:lnTo>
                <a:lnTo>
                  <a:pt x="9259" y="213969"/>
                </a:lnTo>
                <a:lnTo>
                  <a:pt x="10925" y="214084"/>
                </a:lnTo>
                <a:lnTo>
                  <a:pt x="17114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2857639" y="3514725"/>
            <a:ext cx="239739" cy="248454"/>
          </a:xfrm>
          <a:custGeom>
            <a:avLst/>
            <a:gdLst/>
            <a:ahLst/>
            <a:cxnLst/>
            <a:rect l="0" t="0" r="0" b="0"/>
            <a:pathLst>
              <a:path w="239739" h="248454">
                <a:moveTo>
                  <a:pt x="68440" y="34290"/>
                </a:moveTo>
                <a:lnTo>
                  <a:pt x="59973" y="34290"/>
                </a:lnTo>
                <a:lnTo>
                  <a:pt x="55348" y="38841"/>
                </a:lnTo>
                <a:lnTo>
                  <a:pt x="53997" y="41133"/>
                </a:lnTo>
                <a:lnTo>
                  <a:pt x="51143" y="49864"/>
                </a:lnTo>
                <a:lnTo>
                  <a:pt x="49289" y="54198"/>
                </a:lnTo>
                <a:lnTo>
                  <a:pt x="44689" y="64092"/>
                </a:lnTo>
                <a:lnTo>
                  <a:pt x="39469" y="74840"/>
                </a:lnTo>
                <a:lnTo>
                  <a:pt x="36744" y="79421"/>
                </a:lnTo>
                <a:lnTo>
                  <a:pt x="31176" y="87051"/>
                </a:lnTo>
                <a:lnTo>
                  <a:pt x="28357" y="92323"/>
                </a:lnTo>
                <a:lnTo>
                  <a:pt x="25526" y="98696"/>
                </a:lnTo>
                <a:lnTo>
                  <a:pt x="22686" y="105802"/>
                </a:lnTo>
                <a:lnTo>
                  <a:pt x="20792" y="112445"/>
                </a:lnTo>
                <a:lnTo>
                  <a:pt x="19530" y="118778"/>
                </a:lnTo>
                <a:lnTo>
                  <a:pt x="18688" y="124905"/>
                </a:lnTo>
                <a:lnTo>
                  <a:pt x="17175" y="130895"/>
                </a:lnTo>
                <a:lnTo>
                  <a:pt x="15213" y="136793"/>
                </a:lnTo>
                <a:lnTo>
                  <a:pt x="12953" y="142630"/>
                </a:lnTo>
                <a:lnTo>
                  <a:pt x="10494" y="148427"/>
                </a:lnTo>
                <a:lnTo>
                  <a:pt x="5222" y="159947"/>
                </a:lnTo>
                <a:lnTo>
                  <a:pt x="3435" y="165686"/>
                </a:lnTo>
                <a:lnTo>
                  <a:pt x="2243" y="171417"/>
                </a:lnTo>
                <a:lnTo>
                  <a:pt x="1449" y="177143"/>
                </a:lnTo>
                <a:lnTo>
                  <a:pt x="919" y="181913"/>
                </a:lnTo>
                <a:lnTo>
                  <a:pt x="566" y="186045"/>
                </a:lnTo>
                <a:lnTo>
                  <a:pt x="331" y="189753"/>
                </a:lnTo>
                <a:lnTo>
                  <a:pt x="70" y="198952"/>
                </a:lnTo>
                <a:lnTo>
                  <a:pt x="0" y="204072"/>
                </a:lnTo>
                <a:lnTo>
                  <a:pt x="906" y="208438"/>
                </a:lnTo>
                <a:lnTo>
                  <a:pt x="4452" y="215829"/>
                </a:lnTo>
                <a:lnTo>
                  <a:pt x="9204" y="222289"/>
                </a:lnTo>
                <a:lnTo>
                  <a:pt x="14491" y="228335"/>
                </a:lnTo>
                <a:lnTo>
                  <a:pt x="20015" y="234197"/>
                </a:lnTo>
                <a:lnTo>
                  <a:pt x="28480" y="242852"/>
                </a:lnTo>
                <a:lnTo>
                  <a:pt x="32275" y="244769"/>
                </a:lnTo>
                <a:lnTo>
                  <a:pt x="36711" y="246046"/>
                </a:lnTo>
                <a:lnTo>
                  <a:pt x="41572" y="246898"/>
                </a:lnTo>
                <a:lnTo>
                  <a:pt x="45766" y="247467"/>
                </a:lnTo>
                <a:lnTo>
                  <a:pt x="52965" y="248098"/>
                </a:lnTo>
                <a:lnTo>
                  <a:pt x="58124" y="248266"/>
                </a:lnTo>
                <a:lnTo>
                  <a:pt x="71475" y="248453"/>
                </a:lnTo>
                <a:lnTo>
                  <a:pt x="78084" y="247550"/>
                </a:lnTo>
                <a:lnTo>
                  <a:pt x="84394" y="245996"/>
                </a:lnTo>
                <a:lnTo>
                  <a:pt x="90506" y="244007"/>
                </a:lnTo>
                <a:lnTo>
                  <a:pt x="96486" y="241729"/>
                </a:lnTo>
                <a:lnTo>
                  <a:pt x="102377" y="239257"/>
                </a:lnTo>
                <a:lnTo>
                  <a:pt x="108210" y="236657"/>
                </a:lnTo>
                <a:lnTo>
                  <a:pt x="119771" y="231228"/>
                </a:lnTo>
                <a:lnTo>
                  <a:pt x="125521" y="228447"/>
                </a:lnTo>
                <a:lnTo>
                  <a:pt x="132212" y="225640"/>
                </a:lnTo>
                <a:lnTo>
                  <a:pt x="139529" y="222817"/>
                </a:lnTo>
                <a:lnTo>
                  <a:pt x="147266" y="219982"/>
                </a:lnTo>
                <a:lnTo>
                  <a:pt x="154328" y="216187"/>
                </a:lnTo>
                <a:lnTo>
                  <a:pt x="160941" y="211752"/>
                </a:lnTo>
                <a:lnTo>
                  <a:pt x="167255" y="206890"/>
                </a:lnTo>
                <a:lnTo>
                  <a:pt x="173370" y="202697"/>
                </a:lnTo>
                <a:lnTo>
                  <a:pt x="179351" y="198949"/>
                </a:lnTo>
                <a:lnTo>
                  <a:pt x="185243" y="195497"/>
                </a:lnTo>
                <a:lnTo>
                  <a:pt x="191076" y="191291"/>
                </a:lnTo>
                <a:lnTo>
                  <a:pt x="196870" y="186583"/>
                </a:lnTo>
                <a:lnTo>
                  <a:pt x="202638" y="181538"/>
                </a:lnTo>
                <a:lnTo>
                  <a:pt x="207435" y="176270"/>
                </a:lnTo>
                <a:lnTo>
                  <a:pt x="211586" y="170853"/>
                </a:lnTo>
                <a:lnTo>
                  <a:pt x="215306" y="165337"/>
                </a:lnTo>
                <a:lnTo>
                  <a:pt x="218738" y="159754"/>
                </a:lnTo>
                <a:lnTo>
                  <a:pt x="221979" y="154128"/>
                </a:lnTo>
                <a:lnTo>
                  <a:pt x="225092" y="148472"/>
                </a:lnTo>
                <a:lnTo>
                  <a:pt x="228120" y="143748"/>
                </a:lnTo>
                <a:lnTo>
                  <a:pt x="231091" y="139647"/>
                </a:lnTo>
                <a:lnTo>
                  <a:pt x="234024" y="135961"/>
                </a:lnTo>
                <a:lnTo>
                  <a:pt x="235980" y="131598"/>
                </a:lnTo>
                <a:lnTo>
                  <a:pt x="237283" y="126784"/>
                </a:lnTo>
                <a:lnTo>
                  <a:pt x="238152" y="121670"/>
                </a:lnTo>
                <a:lnTo>
                  <a:pt x="238732" y="117308"/>
                </a:lnTo>
                <a:lnTo>
                  <a:pt x="239376" y="109922"/>
                </a:lnTo>
                <a:lnTo>
                  <a:pt x="239547" y="105666"/>
                </a:lnTo>
                <a:lnTo>
                  <a:pt x="239738" y="95858"/>
                </a:lnTo>
                <a:lnTo>
                  <a:pt x="238836" y="90575"/>
                </a:lnTo>
                <a:lnTo>
                  <a:pt x="237283" y="85148"/>
                </a:lnTo>
                <a:lnTo>
                  <a:pt x="235294" y="79625"/>
                </a:lnTo>
                <a:lnTo>
                  <a:pt x="233017" y="74991"/>
                </a:lnTo>
                <a:lnTo>
                  <a:pt x="227945" y="67302"/>
                </a:lnTo>
                <a:lnTo>
                  <a:pt x="224307" y="63918"/>
                </a:lnTo>
                <a:lnTo>
                  <a:pt x="219977" y="60709"/>
                </a:lnTo>
                <a:lnTo>
                  <a:pt x="215185" y="57618"/>
                </a:lnTo>
                <a:lnTo>
                  <a:pt x="211038" y="53652"/>
                </a:lnTo>
                <a:lnTo>
                  <a:pt x="207320" y="49103"/>
                </a:lnTo>
                <a:lnTo>
                  <a:pt x="203890" y="44165"/>
                </a:lnTo>
                <a:lnTo>
                  <a:pt x="199698" y="39921"/>
                </a:lnTo>
                <a:lnTo>
                  <a:pt x="194998" y="36139"/>
                </a:lnTo>
                <a:lnTo>
                  <a:pt x="189959" y="32665"/>
                </a:lnTo>
                <a:lnTo>
                  <a:pt x="184696" y="30349"/>
                </a:lnTo>
                <a:lnTo>
                  <a:pt x="179281" y="28805"/>
                </a:lnTo>
                <a:lnTo>
                  <a:pt x="173767" y="27776"/>
                </a:lnTo>
                <a:lnTo>
                  <a:pt x="168185" y="26137"/>
                </a:lnTo>
                <a:lnTo>
                  <a:pt x="162560" y="24092"/>
                </a:lnTo>
                <a:lnTo>
                  <a:pt x="156904" y="21776"/>
                </a:lnTo>
                <a:lnTo>
                  <a:pt x="151229" y="19280"/>
                </a:lnTo>
                <a:lnTo>
                  <a:pt x="139843" y="13966"/>
                </a:lnTo>
                <a:lnTo>
                  <a:pt x="134140" y="12168"/>
                </a:lnTo>
                <a:lnTo>
                  <a:pt x="128432" y="10969"/>
                </a:lnTo>
                <a:lnTo>
                  <a:pt x="122723" y="10170"/>
                </a:lnTo>
                <a:lnTo>
                  <a:pt x="117011" y="9638"/>
                </a:lnTo>
                <a:lnTo>
                  <a:pt x="111298" y="9282"/>
                </a:lnTo>
                <a:lnTo>
                  <a:pt x="105585" y="9045"/>
                </a:lnTo>
                <a:lnTo>
                  <a:pt x="100823" y="7935"/>
                </a:lnTo>
                <a:lnTo>
                  <a:pt x="96697" y="6243"/>
                </a:lnTo>
                <a:lnTo>
                  <a:pt x="92993" y="4162"/>
                </a:lnTo>
                <a:lnTo>
                  <a:pt x="88619" y="2774"/>
                </a:lnTo>
                <a:lnTo>
                  <a:pt x="83798" y="1849"/>
                </a:lnTo>
                <a:lnTo>
                  <a:pt x="78679" y="1233"/>
                </a:lnTo>
                <a:lnTo>
                  <a:pt x="74313" y="822"/>
                </a:lnTo>
                <a:lnTo>
                  <a:pt x="66923" y="365"/>
                </a:lnTo>
                <a:lnTo>
                  <a:pt x="60464" y="162"/>
                </a:lnTo>
                <a:lnTo>
                  <a:pt x="5129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88582" y="4174807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21656" y="0"/>
                </a:lnTo>
                <a:lnTo>
                  <a:pt x="23010" y="953"/>
                </a:lnTo>
                <a:lnTo>
                  <a:pt x="23912" y="2540"/>
                </a:lnTo>
                <a:lnTo>
                  <a:pt x="24514" y="4551"/>
                </a:lnTo>
                <a:lnTo>
                  <a:pt x="25868" y="5891"/>
                </a:lnTo>
                <a:lnTo>
                  <a:pt x="27723" y="6785"/>
                </a:lnTo>
                <a:lnTo>
                  <a:pt x="32993" y="8219"/>
                </a:lnTo>
                <a:lnTo>
                  <a:pt x="38793" y="8415"/>
                </a:lnTo>
                <a:lnTo>
                  <a:pt x="134668" y="8572"/>
                </a:lnTo>
                <a:lnTo>
                  <a:pt x="139309" y="7620"/>
                </a:lnTo>
                <a:lnTo>
                  <a:pt x="143355" y="6033"/>
                </a:lnTo>
                <a:lnTo>
                  <a:pt x="147005" y="4022"/>
                </a:lnTo>
                <a:lnTo>
                  <a:pt x="151343" y="2681"/>
                </a:lnTo>
                <a:lnTo>
                  <a:pt x="156140" y="1788"/>
                </a:lnTo>
                <a:lnTo>
                  <a:pt x="161244" y="1192"/>
                </a:lnTo>
                <a:lnTo>
                  <a:pt x="166551" y="795"/>
                </a:lnTo>
                <a:lnTo>
                  <a:pt x="171994" y="530"/>
                </a:lnTo>
                <a:lnTo>
                  <a:pt x="186216" y="15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392253" y="4029469"/>
            <a:ext cx="270687" cy="188198"/>
          </a:xfrm>
          <a:custGeom>
            <a:avLst/>
            <a:gdLst/>
            <a:ahLst/>
            <a:cxnLst/>
            <a:rect l="0" t="0" r="0" b="0"/>
            <a:pathLst>
              <a:path w="270687" h="188198">
                <a:moveTo>
                  <a:pt x="4939" y="51041"/>
                </a:moveTo>
                <a:lnTo>
                  <a:pt x="388" y="46490"/>
                </a:lnTo>
                <a:lnTo>
                  <a:pt x="0" y="45149"/>
                </a:lnTo>
                <a:lnTo>
                  <a:pt x="694" y="44255"/>
                </a:lnTo>
                <a:lnTo>
                  <a:pt x="2109" y="43660"/>
                </a:lnTo>
                <a:lnTo>
                  <a:pt x="3052" y="42310"/>
                </a:lnTo>
                <a:lnTo>
                  <a:pt x="4100" y="38270"/>
                </a:lnTo>
                <a:lnTo>
                  <a:pt x="7106" y="33300"/>
                </a:lnTo>
                <a:lnTo>
                  <a:pt x="9241" y="30641"/>
                </a:lnTo>
                <a:lnTo>
                  <a:pt x="12570" y="28868"/>
                </a:lnTo>
                <a:lnTo>
                  <a:pt x="16694" y="27687"/>
                </a:lnTo>
                <a:lnTo>
                  <a:pt x="21348" y="26899"/>
                </a:lnTo>
                <a:lnTo>
                  <a:pt x="29059" y="23483"/>
                </a:lnTo>
                <a:lnTo>
                  <a:pt x="36614" y="18791"/>
                </a:lnTo>
                <a:lnTo>
                  <a:pt x="41296" y="16206"/>
                </a:lnTo>
                <a:lnTo>
                  <a:pt x="46322" y="13529"/>
                </a:lnTo>
                <a:lnTo>
                  <a:pt x="51578" y="11746"/>
                </a:lnTo>
                <a:lnTo>
                  <a:pt x="56986" y="10557"/>
                </a:lnTo>
                <a:lnTo>
                  <a:pt x="62497" y="9764"/>
                </a:lnTo>
                <a:lnTo>
                  <a:pt x="67124" y="8283"/>
                </a:lnTo>
                <a:lnTo>
                  <a:pt x="74804" y="4097"/>
                </a:lnTo>
                <a:lnTo>
                  <a:pt x="79138" y="2600"/>
                </a:lnTo>
                <a:lnTo>
                  <a:pt x="83933" y="1602"/>
                </a:lnTo>
                <a:lnTo>
                  <a:pt x="89034" y="936"/>
                </a:lnTo>
                <a:lnTo>
                  <a:pt x="94340" y="493"/>
                </a:lnTo>
                <a:lnTo>
                  <a:pt x="99782" y="197"/>
                </a:lnTo>
                <a:lnTo>
                  <a:pt x="105315" y="0"/>
                </a:lnTo>
                <a:lnTo>
                  <a:pt x="110909" y="821"/>
                </a:lnTo>
                <a:lnTo>
                  <a:pt x="116543" y="2321"/>
                </a:lnTo>
                <a:lnTo>
                  <a:pt x="122204" y="4273"/>
                </a:lnTo>
                <a:lnTo>
                  <a:pt x="126931" y="5575"/>
                </a:lnTo>
                <a:lnTo>
                  <a:pt x="134722" y="7021"/>
                </a:lnTo>
                <a:lnTo>
                  <a:pt x="141360" y="10204"/>
                </a:lnTo>
                <a:lnTo>
                  <a:pt x="144464" y="12386"/>
                </a:lnTo>
                <a:lnTo>
                  <a:pt x="146533" y="14793"/>
                </a:lnTo>
                <a:lnTo>
                  <a:pt x="147913" y="17351"/>
                </a:lnTo>
                <a:lnTo>
                  <a:pt x="148832" y="20009"/>
                </a:lnTo>
                <a:lnTo>
                  <a:pt x="150398" y="23685"/>
                </a:lnTo>
                <a:lnTo>
                  <a:pt x="154677" y="32850"/>
                </a:lnTo>
                <a:lnTo>
                  <a:pt x="156200" y="37009"/>
                </a:lnTo>
                <a:lnTo>
                  <a:pt x="157214" y="40734"/>
                </a:lnTo>
                <a:lnTo>
                  <a:pt x="157891" y="44169"/>
                </a:lnTo>
                <a:lnTo>
                  <a:pt x="157389" y="48365"/>
                </a:lnTo>
                <a:lnTo>
                  <a:pt x="156103" y="53067"/>
                </a:lnTo>
                <a:lnTo>
                  <a:pt x="154292" y="58106"/>
                </a:lnTo>
                <a:lnTo>
                  <a:pt x="152133" y="63371"/>
                </a:lnTo>
                <a:lnTo>
                  <a:pt x="149741" y="68786"/>
                </a:lnTo>
                <a:lnTo>
                  <a:pt x="144543" y="79882"/>
                </a:lnTo>
                <a:lnTo>
                  <a:pt x="139058" y="91164"/>
                </a:lnTo>
                <a:lnTo>
                  <a:pt x="136261" y="95887"/>
                </a:lnTo>
                <a:lnTo>
                  <a:pt x="133445" y="99989"/>
                </a:lnTo>
                <a:lnTo>
                  <a:pt x="130614" y="103675"/>
                </a:lnTo>
                <a:lnTo>
                  <a:pt x="127775" y="108038"/>
                </a:lnTo>
                <a:lnTo>
                  <a:pt x="124930" y="112851"/>
                </a:lnTo>
                <a:lnTo>
                  <a:pt x="122080" y="117965"/>
                </a:lnTo>
                <a:lnTo>
                  <a:pt x="120181" y="122327"/>
                </a:lnTo>
                <a:lnTo>
                  <a:pt x="118914" y="126187"/>
                </a:lnTo>
                <a:lnTo>
                  <a:pt x="118070" y="129713"/>
                </a:lnTo>
                <a:lnTo>
                  <a:pt x="117507" y="133969"/>
                </a:lnTo>
                <a:lnTo>
                  <a:pt x="117132" y="138711"/>
                </a:lnTo>
                <a:lnTo>
                  <a:pt x="116530" y="150908"/>
                </a:lnTo>
                <a:lnTo>
                  <a:pt x="116447" y="155116"/>
                </a:lnTo>
                <a:lnTo>
                  <a:pt x="116394" y="165579"/>
                </a:lnTo>
                <a:lnTo>
                  <a:pt x="117343" y="168357"/>
                </a:lnTo>
                <a:lnTo>
                  <a:pt x="120936" y="173984"/>
                </a:lnTo>
                <a:lnTo>
                  <a:pt x="123228" y="175865"/>
                </a:lnTo>
                <a:lnTo>
                  <a:pt x="125708" y="177119"/>
                </a:lnTo>
                <a:lnTo>
                  <a:pt x="128314" y="177955"/>
                </a:lnTo>
                <a:lnTo>
                  <a:pt x="133750" y="181425"/>
                </a:lnTo>
                <a:lnTo>
                  <a:pt x="136533" y="183683"/>
                </a:lnTo>
                <a:lnTo>
                  <a:pt x="139341" y="185189"/>
                </a:lnTo>
                <a:lnTo>
                  <a:pt x="145001" y="186862"/>
                </a:lnTo>
                <a:lnTo>
                  <a:pt x="150691" y="187606"/>
                </a:lnTo>
                <a:lnTo>
                  <a:pt x="157348" y="187936"/>
                </a:lnTo>
                <a:lnTo>
                  <a:pt x="171805" y="188122"/>
                </a:lnTo>
                <a:lnTo>
                  <a:pt x="216438" y="188197"/>
                </a:lnTo>
                <a:lnTo>
                  <a:pt x="222138" y="187246"/>
                </a:lnTo>
                <a:lnTo>
                  <a:pt x="227844" y="185659"/>
                </a:lnTo>
                <a:lnTo>
                  <a:pt x="233552" y="183649"/>
                </a:lnTo>
                <a:lnTo>
                  <a:pt x="239263" y="181356"/>
                </a:lnTo>
                <a:lnTo>
                  <a:pt x="244975" y="178875"/>
                </a:lnTo>
                <a:lnTo>
                  <a:pt x="250688" y="176269"/>
                </a:lnTo>
                <a:lnTo>
                  <a:pt x="255449" y="174531"/>
                </a:lnTo>
                <a:lnTo>
                  <a:pt x="259576" y="173372"/>
                </a:lnTo>
                <a:lnTo>
                  <a:pt x="270686" y="17105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757240" y="4029493"/>
            <a:ext cx="210270" cy="179560"/>
          </a:xfrm>
          <a:custGeom>
            <a:avLst/>
            <a:gdLst/>
            <a:ahLst/>
            <a:cxnLst/>
            <a:rect l="0" t="0" r="0" b="0"/>
            <a:pathLst>
              <a:path w="210270" h="179560">
                <a:moveTo>
                  <a:pt x="8569" y="42444"/>
                </a:moveTo>
                <a:lnTo>
                  <a:pt x="8569" y="37894"/>
                </a:lnTo>
                <a:lnTo>
                  <a:pt x="7617" y="35600"/>
                </a:lnTo>
                <a:lnTo>
                  <a:pt x="4019" y="30513"/>
                </a:lnTo>
                <a:lnTo>
                  <a:pt x="1189" y="26844"/>
                </a:lnTo>
                <a:lnTo>
                  <a:pt x="1744" y="24424"/>
                </a:lnTo>
                <a:lnTo>
                  <a:pt x="3067" y="20905"/>
                </a:lnTo>
                <a:lnTo>
                  <a:pt x="7482" y="10673"/>
                </a:lnTo>
                <a:lnTo>
                  <a:pt x="8086" y="6734"/>
                </a:lnTo>
                <a:lnTo>
                  <a:pt x="8541" y="0"/>
                </a:lnTo>
                <a:lnTo>
                  <a:pt x="8561" y="4256"/>
                </a:lnTo>
                <a:lnTo>
                  <a:pt x="7611" y="5556"/>
                </a:lnTo>
                <a:lnTo>
                  <a:pt x="6026" y="6422"/>
                </a:lnTo>
                <a:lnTo>
                  <a:pt x="4016" y="6999"/>
                </a:lnTo>
                <a:lnTo>
                  <a:pt x="2676" y="9289"/>
                </a:lnTo>
                <a:lnTo>
                  <a:pt x="1783" y="12721"/>
                </a:lnTo>
                <a:lnTo>
                  <a:pt x="1188" y="16914"/>
                </a:lnTo>
                <a:lnTo>
                  <a:pt x="791" y="20661"/>
                </a:lnTo>
                <a:lnTo>
                  <a:pt x="526" y="24112"/>
                </a:lnTo>
                <a:lnTo>
                  <a:pt x="350" y="27365"/>
                </a:lnTo>
                <a:lnTo>
                  <a:pt x="154" y="33520"/>
                </a:lnTo>
                <a:lnTo>
                  <a:pt x="43" y="44880"/>
                </a:lnTo>
                <a:lnTo>
                  <a:pt x="0" y="82592"/>
                </a:lnTo>
                <a:lnTo>
                  <a:pt x="951" y="88259"/>
                </a:lnTo>
                <a:lnTo>
                  <a:pt x="2538" y="93943"/>
                </a:lnTo>
                <a:lnTo>
                  <a:pt x="4549" y="99636"/>
                </a:lnTo>
                <a:lnTo>
                  <a:pt x="6841" y="104385"/>
                </a:lnTo>
                <a:lnTo>
                  <a:pt x="9322" y="108503"/>
                </a:lnTo>
                <a:lnTo>
                  <a:pt x="11929" y="112201"/>
                </a:lnTo>
                <a:lnTo>
                  <a:pt x="13667" y="116571"/>
                </a:lnTo>
                <a:lnTo>
                  <a:pt x="14825" y="121390"/>
                </a:lnTo>
                <a:lnTo>
                  <a:pt x="15597" y="126507"/>
                </a:lnTo>
                <a:lnTo>
                  <a:pt x="17065" y="131823"/>
                </a:lnTo>
                <a:lnTo>
                  <a:pt x="18995" y="137273"/>
                </a:lnTo>
                <a:lnTo>
                  <a:pt x="21235" y="142811"/>
                </a:lnTo>
                <a:lnTo>
                  <a:pt x="24633" y="147455"/>
                </a:lnTo>
                <a:lnTo>
                  <a:pt x="28804" y="151504"/>
                </a:lnTo>
                <a:lnTo>
                  <a:pt x="33489" y="155156"/>
                </a:lnTo>
                <a:lnTo>
                  <a:pt x="36612" y="158543"/>
                </a:lnTo>
                <a:lnTo>
                  <a:pt x="38695" y="161753"/>
                </a:lnTo>
                <a:lnTo>
                  <a:pt x="40083" y="164846"/>
                </a:lnTo>
                <a:lnTo>
                  <a:pt x="42913" y="167860"/>
                </a:lnTo>
                <a:lnTo>
                  <a:pt x="46705" y="170823"/>
                </a:lnTo>
                <a:lnTo>
                  <a:pt x="51139" y="173750"/>
                </a:lnTo>
                <a:lnTo>
                  <a:pt x="55046" y="175701"/>
                </a:lnTo>
                <a:lnTo>
                  <a:pt x="58604" y="177002"/>
                </a:lnTo>
                <a:lnTo>
                  <a:pt x="61928" y="177869"/>
                </a:lnTo>
                <a:lnTo>
                  <a:pt x="66049" y="178447"/>
                </a:lnTo>
                <a:lnTo>
                  <a:pt x="70702" y="178833"/>
                </a:lnTo>
                <a:lnTo>
                  <a:pt x="75709" y="179090"/>
                </a:lnTo>
                <a:lnTo>
                  <a:pt x="86352" y="179376"/>
                </a:lnTo>
                <a:lnTo>
                  <a:pt x="104155" y="179559"/>
                </a:lnTo>
                <a:lnTo>
                  <a:pt x="108488" y="178622"/>
                </a:lnTo>
                <a:lnTo>
                  <a:pt x="113282" y="177044"/>
                </a:lnTo>
                <a:lnTo>
                  <a:pt x="118383" y="175040"/>
                </a:lnTo>
                <a:lnTo>
                  <a:pt x="123688" y="171799"/>
                </a:lnTo>
                <a:lnTo>
                  <a:pt x="129130" y="167733"/>
                </a:lnTo>
                <a:lnTo>
                  <a:pt x="134663" y="163118"/>
                </a:lnTo>
                <a:lnTo>
                  <a:pt x="140257" y="159088"/>
                </a:lnTo>
                <a:lnTo>
                  <a:pt x="145891" y="155450"/>
                </a:lnTo>
                <a:lnTo>
                  <a:pt x="151552" y="152071"/>
                </a:lnTo>
                <a:lnTo>
                  <a:pt x="156279" y="147914"/>
                </a:lnTo>
                <a:lnTo>
                  <a:pt x="160382" y="143237"/>
                </a:lnTo>
                <a:lnTo>
                  <a:pt x="164071" y="138215"/>
                </a:lnTo>
                <a:lnTo>
                  <a:pt x="167482" y="132961"/>
                </a:lnTo>
                <a:lnTo>
                  <a:pt x="170708" y="127554"/>
                </a:lnTo>
                <a:lnTo>
                  <a:pt x="173812" y="122044"/>
                </a:lnTo>
                <a:lnTo>
                  <a:pt x="177786" y="116465"/>
                </a:lnTo>
                <a:lnTo>
                  <a:pt x="182341" y="110842"/>
                </a:lnTo>
                <a:lnTo>
                  <a:pt x="187282" y="105187"/>
                </a:lnTo>
                <a:lnTo>
                  <a:pt x="191529" y="99513"/>
                </a:lnTo>
                <a:lnTo>
                  <a:pt x="195312" y="93825"/>
                </a:lnTo>
                <a:lnTo>
                  <a:pt x="198787" y="88128"/>
                </a:lnTo>
                <a:lnTo>
                  <a:pt x="201104" y="83378"/>
                </a:lnTo>
                <a:lnTo>
                  <a:pt x="202648" y="79258"/>
                </a:lnTo>
                <a:lnTo>
                  <a:pt x="203678" y="75559"/>
                </a:lnTo>
                <a:lnTo>
                  <a:pt x="205317" y="71188"/>
                </a:lnTo>
                <a:lnTo>
                  <a:pt x="207362" y="66370"/>
                </a:lnTo>
                <a:lnTo>
                  <a:pt x="209678" y="61252"/>
                </a:lnTo>
                <a:lnTo>
                  <a:pt x="210269" y="56888"/>
                </a:lnTo>
                <a:lnTo>
                  <a:pt x="209711" y="53026"/>
                </a:lnTo>
                <a:lnTo>
                  <a:pt x="208386" y="49499"/>
                </a:lnTo>
                <a:lnTo>
                  <a:pt x="207503" y="46195"/>
                </a:lnTo>
                <a:lnTo>
                  <a:pt x="206914" y="43039"/>
                </a:lnTo>
                <a:lnTo>
                  <a:pt x="206522" y="39983"/>
                </a:lnTo>
                <a:lnTo>
                  <a:pt x="204355" y="36994"/>
                </a:lnTo>
                <a:lnTo>
                  <a:pt x="201006" y="34048"/>
                </a:lnTo>
                <a:lnTo>
                  <a:pt x="196868" y="31132"/>
                </a:lnTo>
                <a:lnTo>
                  <a:pt x="192204" y="29187"/>
                </a:lnTo>
                <a:lnTo>
                  <a:pt x="187190" y="27891"/>
                </a:lnTo>
                <a:lnTo>
                  <a:pt x="181942" y="27027"/>
                </a:lnTo>
                <a:lnTo>
                  <a:pt x="177491" y="26451"/>
                </a:lnTo>
                <a:lnTo>
                  <a:pt x="173572" y="26067"/>
                </a:lnTo>
                <a:lnTo>
                  <a:pt x="170006" y="25811"/>
                </a:lnTo>
                <a:lnTo>
                  <a:pt x="164771" y="25640"/>
                </a:lnTo>
                <a:lnTo>
                  <a:pt x="138378" y="25367"/>
                </a:lnTo>
                <a:lnTo>
                  <a:pt x="77149" y="2529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2428875" y="417480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8572"/>
                </a:moveTo>
                <a:lnTo>
                  <a:pt x="0" y="15953"/>
                </a:lnTo>
                <a:lnTo>
                  <a:pt x="952" y="16351"/>
                </a:lnTo>
                <a:lnTo>
                  <a:pt x="4550" y="16792"/>
                </a:lnTo>
                <a:lnTo>
                  <a:pt x="9325" y="16988"/>
                </a:lnTo>
                <a:lnTo>
                  <a:pt x="17368" y="17099"/>
                </a:lnTo>
                <a:lnTo>
                  <a:pt x="91837" y="17145"/>
                </a:lnTo>
                <a:lnTo>
                  <a:pt x="97419" y="16193"/>
                </a:lnTo>
                <a:lnTo>
                  <a:pt x="103046" y="14605"/>
                </a:lnTo>
                <a:lnTo>
                  <a:pt x="108702" y="12594"/>
                </a:lnTo>
                <a:lnTo>
                  <a:pt x="115330" y="11254"/>
                </a:lnTo>
                <a:lnTo>
                  <a:pt x="122607" y="10360"/>
                </a:lnTo>
                <a:lnTo>
                  <a:pt x="130315" y="9764"/>
                </a:lnTo>
                <a:lnTo>
                  <a:pt x="137359" y="8415"/>
                </a:lnTo>
                <a:lnTo>
                  <a:pt x="143960" y="6562"/>
                </a:lnTo>
                <a:lnTo>
                  <a:pt x="150266" y="4375"/>
                </a:lnTo>
                <a:lnTo>
                  <a:pt x="155422" y="2917"/>
                </a:lnTo>
                <a:lnTo>
                  <a:pt x="159812" y="194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2677477" y="3977653"/>
            <a:ext cx="214313" cy="210572"/>
          </a:xfrm>
          <a:custGeom>
            <a:avLst/>
            <a:gdLst/>
            <a:ahLst/>
            <a:cxnLst/>
            <a:rect l="0" t="0" r="0" b="0"/>
            <a:pathLst>
              <a:path w="214313" h="210572">
                <a:moveTo>
                  <a:pt x="0" y="51422"/>
                </a:moveTo>
                <a:lnTo>
                  <a:pt x="0" y="46871"/>
                </a:lnTo>
                <a:lnTo>
                  <a:pt x="952" y="44578"/>
                </a:lnTo>
                <a:lnTo>
                  <a:pt x="4551" y="39490"/>
                </a:lnTo>
                <a:lnTo>
                  <a:pt x="5891" y="36800"/>
                </a:lnTo>
                <a:lnTo>
                  <a:pt x="7381" y="31271"/>
                </a:lnTo>
                <a:lnTo>
                  <a:pt x="9683" y="28462"/>
                </a:lnTo>
                <a:lnTo>
                  <a:pt x="13123" y="25638"/>
                </a:lnTo>
                <a:lnTo>
                  <a:pt x="17321" y="22803"/>
                </a:lnTo>
                <a:lnTo>
                  <a:pt x="22025" y="19960"/>
                </a:lnTo>
                <a:lnTo>
                  <a:pt x="27066" y="17112"/>
                </a:lnTo>
                <a:lnTo>
                  <a:pt x="32331" y="14261"/>
                </a:lnTo>
                <a:lnTo>
                  <a:pt x="36794" y="11408"/>
                </a:lnTo>
                <a:lnTo>
                  <a:pt x="40722" y="8553"/>
                </a:lnTo>
                <a:lnTo>
                  <a:pt x="44293" y="5698"/>
                </a:lnTo>
                <a:lnTo>
                  <a:pt x="49531" y="3794"/>
                </a:lnTo>
                <a:lnTo>
                  <a:pt x="55881" y="2525"/>
                </a:lnTo>
                <a:lnTo>
                  <a:pt x="62971" y="1679"/>
                </a:lnTo>
                <a:lnTo>
                  <a:pt x="69603" y="1115"/>
                </a:lnTo>
                <a:lnTo>
                  <a:pt x="75930" y="739"/>
                </a:lnTo>
                <a:lnTo>
                  <a:pt x="88039" y="321"/>
                </a:lnTo>
                <a:lnTo>
                  <a:pt x="112535" y="30"/>
                </a:lnTo>
                <a:lnTo>
                  <a:pt x="126901" y="0"/>
                </a:lnTo>
                <a:lnTo>
                  <a:pt x="131273" y="948"/>
                </a:lnTo>
                <a:lnTo>
                  <a:pt x="135140" y="2532"/>
                </a:lnTo>
                <a:lnTo>
                  <a:pt x="138671" y="4541"/>
                </a:lnTo>
                <a:lnTo>
                  <a:pt x="145134" y="9314"/>
                </a:lnTo>
                <a:lnTo>
                  <a:pt x="148191" y="11920"/>
                </a:lnTo>
                <a:lnTo>
                  <a:pt x="150229" y="14609"/>
                </a:lnTo>
                <a:lnTo>
                  <a:pt x="152494" y="20138"/>
                </a:lnTo>
                <a:lnTo>
                  <a:pt x="153500" y="25770"/>
                </a:lnTo>
                <a:lnTo>
                  <a:pt x="153768" y="28606"/>
                </a:lnTo>
                <a:lnTo>
                  <a:pt x="153947" y="32401"/>
                </a:lnTo>
                <a:lnTo>
                  <a:pt x="154146" y="41698"/>
                </a:lnTo>
                <a:lnTo>
                  <a:pt x="154258" y="57642"/>
                </a:lnTo>
                <a:lnTo>
                  <a:pt x="152369" y="63189"/>
                </a:lnTo>
                <a:lnTo>
                  <a:pt x="149204" y="68791"/>
                </a:lnTo>
                <a:lnTo>
                  <a:pt x="145189" y="74431"/>
                </a:lnTo>
                <a:lnTo>
                  <a:pt x="142513" y="79144"/>
                </a:lnTo>
                <a:lnTo>
                  <a:pt x="140729" y="83238"/>
                </a:lnTo>
                <a:lnTo>
                  <a:pt x="139539" y="86920"/>
                </a:lnTo>
                <a:lnTo>
                  <a:pt x="137793" y="91280"/>
                </a:lnTo>
                <a:lnTo>
                  <a:pt x="135677" y="96091"/>
                </a:lnTo>
                <a:lnTo>
                  <a:pt x="130786" y="106517"/>
                </a:lnTo>
                <a:lnTo>
                  <a:pt x="117071" y="134395"/>
                </a:lnTo>
                <a:lnTo>
                  <a:pt x="114242" y="139122"/>
                </a:lnTo>
                <a:lnTo>
                  <a:pt x="111404" y="143226"/>
                </a:lnTo>
                <a:lnTo>
                  <a:pt x="108559" y="146915"/>
                </a:lnTo>
                <a:lnTo>
                  <a:pt x="106663" y="150326"/>
                </a:lnTo>
                <a:lnTo>
                  <a:pt x="104556" y="156657"/>
                </a:lnTo>
                <a:lnTo>
                  <a:pt x="103619" y="162645"/>
                </a:lnTo>
                <a:lnTo>
                  <a:pt x="103369" y="165576"/>
                </a:lnTo>
                <a:lnTo>
                  <a:pt x="103203" y="169434"/>
                </a:lnTo>
                <a:lnTo>
                  <a:pt x="103018" y="178802"/>
                </a:lnTo>
                <a:lnTo>
                  <a:pt x="103921" y="182062"/>
                </a:lnTo>
                <a:lnTo>
                  <a:pt x="105476" y="184235"/>
                </a:lnTo>
                <a:lnTo>
                  <a:pt x="107465" y="185684"/>
                </a:lnTo>
                <a:lnTo>
                  <a:pt x="108791" y="187602"/>
                </a:lnTo>
                <a:lnTo>
                  <a:pt x="110264" y="192274"/>
                </a:lnTo>
                <a:lnTo>
                  <a:pt x="113459" y="197525"/>
                </a:lnTo>
                <a:lnTo>
                  <a:pt x="115644" y="200259"/>
                </a:lnTo>
                <a:lnTo>
                  <a:pt x="118054" y="202082"/>
                </a:lnTo>
                <a:lnTo>
                  <a:pt x="120612" y="203297"/>
                </a:lnTo>
                <a:lnTo>
                  <a:pt x="125995" y="204647"/>
                </a:lnTo>
                <a:lnTo>
                  <a:pt x="131563" y="205247"/>
                </a:lnTo>
                <a:lnTo>
                  <a:pt x="134381" y="206359"/>
                </a:lnTo>
                <a:lnTo>
                  <a:pt x="140053" y="210135"/>
                </a:lnTo>
                <a:lnTo>
                  <a:pt x="143851" y="210571"/>
                </a:lnTo>
                <a:lnTo>
                  <a:pt x="148288" y="209908"/>
                </a:lnTo>
                <a:lnTo>
                  <a:pt x="153151" y="208515"/>
                </a:lnTo>
                <a:lnTo>
                  <a:pt x="158298" y="207585"/>
                </a:lnTo>
                <a:lnTo>
                  <a:pt x="163635" y="206966"/>
                </a:lnTo>
                <a:lnTo>
                  <a:pt x="169097" y="206552"/>
                </a:lnTo>
                <a:lnTo>
                  <a:pt x="174644" y="205325"/>
                </a:lnTo>
                <a:lnTo>
                  <a:pt x="180247" y="203554"/>
                </a:lnTo>
                <a:lnTo>
                  <a:pt x="185887" y="201420"/>
                </a:lnTo>
                <a:lnTo>
                  <a:pt x="190600" y="199046"/>
                </a:lnTo>
                <a:lnTo>
                  <a:pt x="194694" y="196510"/>
                </a:lnTo>
                <a:lnTo>
                  <a:pt x="198376" y="193867"/>
                </a:lnTo>
                <a:lnTo>
                  <a:pt x="205007" y="190931"/>
                </a:lnTo>
                <a:lnTo>
                  <a:pt x="214312" y="18858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3006886" y="3938768"/>
            <a:ext cx="174635" cy="201629"/>
          </a:xfrm>
          <a:custGeom>
            <a:avLst/>
            <a:gdLst/>
            <a:ahLst/>
            <a:cxnLst/>
            <a:rect l="0" t="0" r="0" b="0"/>
            <a:pathLst>
              <a:path w="174635" h="201629">
                <a:moveTo>
                  <a:pt x="22064" y="13154"/>
                </a:moveTo>
                <a:lnTo>
                  <a:pt x="22064" y="4687"/>
                </a:lnTo>
                <a:lnTo>
                  <a:pt x="17513" y="4613"/>
                </a:lnTo>
                <a:lnTo>
                  <a:pt x="14683" y="4591"/>
                </a:lnTo>
                <a:lnTo>
                  <a:pt x="14285" y="5540"/>
                </a:lnTo>
                <a:lnTo>
                  <a:pt x="13726" y="11427"/>
                </a:lnTo>
                <a:lnTo>
                  <a:pt x="13596" y="16514"/>
                </a:lnTo>
                <a:lnTo>
                  <a:pt x="12608" y="20157"/>
                </a:lnTo>
                <a:lnTo>
                  <a:pt x="10998" y="24490"/>
                </a:lnTo>
                <a:lnTo>
                  <a:pt x="8971" y="29284"/>
                </a:lnTo>
                <a:lnTo>
                  <a:pt x="7620" y="34385"/>
                </a:lnTo>
                <a:lnTo>
                  <a:pt x="6720" y="39691"/>
                </a:lnTo>
                <a:lnTo>
                  <a:pt x="6119" y="45133"/>
                </a:lnTo>
                <a:lnTo>
                  <a:pt x="5719" y="51618"/>
                </a:lnTo>
                <a:lnTo>
                  <a:pt x="5274" y="66444"/>
                </a:lnTo>
                <a:lnTo>
                  <a:pt x="5024" y="86305"/>
                </a:lnTo>
                <a:lnTo>
                  <a:pt x="4036" y="92402"/>
                </a:lnTo>
                <a:lnTo>
                  <a:pt x="2425" y="98371"/>
                </a:lnTo>
                <a:lnTo>
                  <a:pt x="399" y="104255"/>
                </a:lnTo>
                <a:lnTo>
                  <a:pt x="0" y="111035"/>
                </a:lnTo>
                <a:lnTo>
                  <a:pt x="687" y="118414"/>
                </a:lnTo>
                <a:lnTo>
                  <a:pt x="2097" y="126190"/>
                </a:lnTo>
                <a:lnTo>
                  <a:pt x="3038" y="132326"/>
                </a:lnTo>
                <a:lnTo>
                  <a:pt x="3665" y="137370"/>
                </a:lnTo>
                <a:lnTo>
                  <a:pt x="4083" y="141684"/>
                </a:lnTo>
                <a:lnTo>
                  <a:pt x="5314" y="146466"/>
                </a:lnTo>
                <a:lnTo>
                  <a:pt x="7087" y="151559"/>
                </a:lnTo>
                <a:lnTo>
                  <a:pt x="9222" y="156859"/>
                </a:lnTo>
                <a:lnTo>
                  <a:pt x="11597" y="162297"/>
                </a:lnTo>
                <a:lnTo>
                  <a:pt x="16777" y="173420"/>
                </a:lnTo>
                <a:lnTo>
                  <a:pt x="19492" y="178100"/>
                </a:lnTo>
                <a:lnTo>
                  <a:pt x="22254" y="182173"/>
                </a:lnTo>
                <a:lnTo>
                  <a:pt x="25048" y="185841"/>
                </a:lnTo>
                <a:lnTo>
                  <a:pt x="27863" y="188286"/>
                </a:lnTo>
                <a:lnTo>
                  <a:pt x="30692" y="189916"/>
                </a:lnTo>
                <a:lnTo>
                  <a:pt x="33531" y="191003"/>
                </a:lnTo>
                <a:lnTo>
                  <a:pt x="37329" y="192680"/>
                </a:lnTo>
                <a:lnTo>
                  <a:pt x="46628" y="197083"/>
                </a:lnTo>
                <a:lnTo>
                  <a:pt x="50822" y="198639"/>
                </a:lnTo>
                <a:lnTo>
                  <a:pt x="54571" y="199675"/>
                </a:lnTo>
                <a:lnTo>
                  <a:pt x="58023" y="200366"/>
                </a:lnTo>
                <a:lnTo>
                  <a:pt x="62229" y="200827"/>
                </a:lnTo>
                <a:lnTo>
                  <a:pt x="66938" y="201135"/>
                </a:lnTo>
                <a:lnTo>
                  <a:pt x="76298" y="201476"/>
                </a:lnTo>
                <a:lnTo>
                  <a:pt x="83633" y="201628"/>
                </a:lnTo>
                <a:lnTo>
                  <a:pt x="87875" y="200716"/>
                </a:lnTo>
                <a:lnTo>
                  <a:pt x="92608" y="199155"/>
                </a:lnTo>
                <a:lnTo>
                  <a:pt x="97668" y="197162"/>
                </a:lnTo>
                <a:lnTo>
                  <a:pt x="101994" y="194881"/>
                </a:lnTo>
                <a:lnTo>
                  <a:pt x="105830" y="192408"/>
                </a:lnTo>
                <a:lnTo>
                  <a:pt x="109341" y="189807"/>
                </a:lnTo>
                <a:lnTo>
                  <a:pt x="113586" y="187120"/>
                </a:lnTo>
                <a:lnTo>
                  <a:pt x="118321" y="184376"/>
                </a:lnTo>
                <a:lnTo>
                  <a:pt x="123383" y="181595"/>
                </a:lnTo>
                <a:lnTo>
                  <a:pt x="128662" y="177836"/>
                </a:lnTo>
                <a:lnTo>
                  <a:pt x="134087" y="173424"/>
                </a:lnTo>
                <a:lnTo>
                  <a:pt x="139608" y="168578"/>
                </a:lnTo>
                <a:lnTo>
                  <a:pt x="144242" y="163443"/>
                </a:lnTo>
                <a:lnTo>
                  <a:pt x="148283" y="158114"/>
                </a:lnTo>
                <a:lnTo>
                  <a:pt x="151930" y="152657"/>
                </a:lnTo>
                <a:lnTo>
                  <a:pt x="155314" y="147113"/>
                </a:lnTo>
                <a:lnTo>
                  <a:pt x="158522" y="141513"/>
                </a:lnTo>
                <a:lnTo>
                  <a:pt x="164627" y="130210"/>
                </a:lnTo>
                <a:lnTo>
                  <a:pt x="170515" y="118837"/>
                </a:lnTo>
                <a:lnTo>
                  <a:pt x="172466" y="112184"/>
                </a:lnTo>
                <a:lnTo>
                  <a:pt x="173767" y="104891"/>
                </a:lnTo>
                <a:lnTo>
                  <a:pt x="174634" y="97172"/>
                </a:lnTo>
                <a:lnTo>
                  <a:pt x="174260" y="90121"/>
                </a:lnTo>
                <a:lnTo>
                  <a:pt x="173058" y="83516"/>
                </a:lnTo>
                <a:lnTo>
                  <a:pt x="171304" y="77207"/>
                </a:lnTo>
                <a:lnTo>
                  <a:pt x="169182" y="71096"/>
                </a:lnTo>
                <a:lnTo>
                  <a:pt x="166815" y="65117"/>
                </a:lnTo>
                <a:lnTo>
                  <a:pt x="164285" y="59226"/>
                </a:lnTo>
                <a:lnTo>
                  <a:pt x="160693" y="54346"/>
                </a:lnTo>
                <a:lnTo>
                  <a:pt x="156393" y="50140"/>
                </a:lnTo>
                <a:lnTo>
                  <a:pt x="151621" y="46384"/>
                </a:lnTo>
                <a:lnTo>
                  <a:pt x="146536" y="41975"/>
                </a:lnTo>
                <a:lnTo>
                  <a:pt x="141240" y="37131"/>
                </a:lnTo>
                <a:lnTo>
                  <a:pt x="135804" y="31996"/>
                </a:lnTo>
                <a:lnTo>
                  <a:pt x="130276" y="27620"/>
                </a:lnTo>
                <a:lnTo>
                  <a:pt x="124685" y="23751"/>
                </a:lnTo>
                <a:lnTo>
                  <a:pt x="119053" y="20219"/>
                </a:lnTo>
                <a:lnTo>
                  <a:pt x="113393" y="16911"/>
                </a:lnTo>
                <a:lnTo>
                  <a:pt x="107715" y="13754"/>
                </a:lnTo>
                <a:lnTo>
                  <a:pt x="102025" y="10697"/>
                </a:lnTo>
                <a:lnTo>
                  <a:pt x="96326" y="8658"/>
                </a:lnTo>
                <a:lnTo>
                  <a:pt x="90622" y="7300"/>
                </a:lnTo>
                <a:lnTo>
                  <a:pt x="84914" y="6393"/>
                </a:lnTo>
                <a:lnTo>
                  <a:pt x="79204" y="4837"/>
                </a:lnTo>
                <a:lnTo>
                  <a:pt x="73492" y="2847"/>
                </a:lnTo>
                <a:lnTo>
                  <a:pt x="67779" y="568"/>
                </a:lnTo>
                <a:lnTo>
                  <a:pt x="62066" y="0"/>
                </a:lnTo>
                <a:lnTo>
                  <a:pt x="56352" y="575"/>
                </a:lnTo>
                <a:lnTo>
                  <a:pt x="50637" y="1911"/>
                </a:lnTo>
                <a:lnTo>
                  <a:pt x="44923" y="2801"/>
                </a:lnTo>
                <a:lnTo>
                  <a:pt x="39208" y="3395"/>
                </a:lnTo>
                <a:lnTo>
                  <a:pt x="33493" y="3790"/>
                </a:lnTo>
                <a:lnTo>
                  <a:pt x="28731" y="5007"/>
                </a:lnTo>
                <a:lnTo>
                  <a:pt x="24603" y="6770"/>
                </a:lnTo>
                <a:lnTo>
                  <a:pt x="13491" y="1315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1477689" y="4384181"/>
            <a:ext cx="247724" cy="279215"/>
          </a:xfrm>
          <a:custGeom>
            <a:avLst/>
            <a:gdLst/>
            <a:ahLst/>
            <a:cxnLst/>
            <a:rect l="0" t="0" r="0" b="0"/>
            <a:pathLst>
              <a:path w="247724" h="279215">
                <a:moveTo>
                  <a:pt x="222523" y="4939"/>
                </a:moveTo>
                <a:lnTo>
                  <a:pt x="209431" y="4939"/>
                </a:lnTo>
                <a:lnTo>
                  <a:pt x="208080" y="3986"/>
                </a:lnTo>
                <a:lnTo>
                  <a:pt x="207179" y="2398"/>
                </a:lnTo>
                <a:lnTo>
                  <a:pt x="206579" y="388"/>
                </a:lnTo>
                <a:lnTo>
                  <a:pt x="206178" y="0"/>
                </a:lnTo>
                <a:lnTo>
                  <a:pt x="205912" y="693"/>
                </a:lnTo>
                <a:lnTo>
                  <a:pt x="205734" y="2109"/>
                </a:lnTo>
                <a:lnTo>
                  <a:pt x="204663" y="3052"/>
                </a:lnTo>
                <a:lnTo>
                  <a:pt x="202996" y="3681"/>
                </a:lnTo>
                <a:lnTo>
                  <a:pt x="200932" y="4100"/>
                </a:lnTo>
                <a:lnTo>
                  <a:pt x="196100" y="7106"/>
                </a:lnTo>
                <a:lnTo>
                  <a:pt x="189824" y="11617"/>
                </a:lnTo>
                <a:lnTo>
                  <a:pt x="185484" y="14153"/>
                </a:lnTo>
                <a:lnTo>
                  <a:pt x="180685" y="16797"/>
                </a:lnTo>
                <a:lnTo>
                  <a:pt x="175581" y="18559"/>
                </a:lnTo>
                <a:lnTo>
                  <a:pt x="170273" y="19734"/>
                </a:lnTo>
                <a:lnTo>
                  <a:pt x="164830" y="20517"/>
                </a:lnTo>
                <a:lnTo>
                  <a:pt x="159296" y="21992"/>
                </a:lnTo>
                <a:lnTo>
                  <a:pt x="153702" y="23927"/>
                </a:lnTo>
                <a:lnTo>
                  <a:pt x="148067" y="26171"/>
                </a:lnTo>
                <a:lnTo>
                  <a:pt x="143358" y="27666"/>
                </a:lnTo>
                <a:lnTo>
                  <a:pt x="139266" y="28663"/>
                </a:lnTo>
                <a:lnTo>
                  <a:pt x="135586" y="29327"/>
                </a:lnTo>
                <a:lnTo>
                  <a:pt x="131227" y="29770"/>
                </a:lnTo>
                <a:lnTo>
                  <a:pt x="126417" y="30065"/>
                </a:lnTo>
                <a:lnTo>
                  <a:pt x="115992" y="30394"/>
                </a:lnTo>
                <a:lnTo>
                  <a:pt x="82435" y="30633"/>
                </a:lnTo>
                <a:lnTo>
                  <a:pt x="44163" y="30655"/>
                </a:lnTo>
                <a:lnTo>
                  <a:pt x="40752" y="29703"/>
                </a:lnTo>
                <a:lnTo>
                  <a:pt x="38477" y="28116"/>
                </a:lnTo>
                <a:lnTo>
                  <a:pt x="36961" y="26105"/>
                </a:lnTo>
                <a:lnTo>
                  <a:pt x="34997" y="24764"/>
                </a:lnTo>
                <a:lnTo>
                  <a:pt x="27542" y="22613"/>
                </a:lnTo>
                <a:lnTo>
                  <a:pt x="26813" y="22437"/>
                </a:lnTo>
                <a:lnTo>
                  <a:pt x="23463" y="24781"/>
                </a:lnTo>
                <a:lnTo>
                  <a:pt x="18103" y="29496"/>
                </a:lnTo>
                <a:lnTo>
                  <a:pt x="17663" y="30835"/>
                </a:lnTo>
                <a:lnTo>
                  <a:pt x="17043" y="37271"/>
                </a:lnTo>
                <a:lnTo>
                  <a:pt x="16899" y="42486"/>
                </a:lnTo>
                <a:lnTo>
                  <a:pt x="14294" y="50519"/>
                </a:lnTo>
                <a:lnTo>
                  <a:pt x="12266" y="55328"/>
                </a:lnTo>
                <a:lnTo>
                  <a:pt x="10914" y="60439"/>
                </a:lnTo>
                <a:lnTo>
                  <a:pt x="10013" y="65751"/>
                </a:lnTo>
                <a:lnTo>
                  <a:pt x="9412" y="71198"/>
                </a:lnTo>
                <a:lnTo>
                  <a:pt x="9012" y="76734"/>
                </a:lnTo>
                <a:lnTo>
                  <a:pt x="8745" y="82330"/>
                </a:lnTo>
                <a:lnTo>
                  <a:pt x="8566" y="87965"/>
                </a:lnTo>
                <a:lnTo>
                  <a:pt x="7495" y="93627"/>
                </a:lnTo>
                <a:lnTo>
                  <a:pt x="5829" y="99307"/>
                </a:lnTo>
                <a:lnTo>
                  <a:pt x="3765" y="104998"/>
                </a:lnTo>
                <a:lnTo>
                  <a:pt x="2389" y="110697"/>
                </a:lnTo>
                <a:lnTo>
                  <a:pt x="1472" y="116402"/>
                </a:lnTo>
                <a:lnTo>
                  <a:pt x="861" y="122110"/>
                </a:lnTo>
                <a:lnTo>
                  <a:pt x="453" y="126868"/>
                </a:lnTo>
                <a:lnTo>
                  <a:pt x="0" y="134695"/>
                </a:lnTo>
                <a:lnTo>
                  <a:pt x="832" y="139068"/>
                </a:lnTo>
                <a:lnTo>
                  <a:pt x="2339" y="143888"/>
                </a:lnTo>
                <a:lnTo>
                  <a:pt x="4296" y="149006"/>
                </a:lnTo>
                <a:lnTo>
                  <a:pt x="6471" y="157234"/>
                </a:lnTo>
                <a:lnTo>
                  <a:pt x="7867" y="165726"/>
                </a:lnTo>
                <a:lnTo>
                  <a:pt x="10598" y="169427"/>
                </a:lnTo>
                <a:lnTo>
                  <a:pt x="15561" y="175013"/>
                </a:lnTo>
                <a:lnTo>
                  <a:pt x="16921" y="175472"/>
                </a:lnTo>
                <a:lnTo>
                  <a:pt x="20972" y="175981"/>
                </a:lnTo>
                <a:lnTo>
                  <a:pt x="23385" y="175165"/>
                </a:lnTo>
                <a:lnTo>
                  <a:pt x="28608" y="171717"/>
                </a:lnTo>
                <a:lnTo>
                  <a:pt x="32286" y="170416"/>
                </a:lnTo>
                <a:lnTo>
                  <a:pt x="36643" y="169550"/>
                </a:lnTo>
                <a:lnTo>
                  <a:pt x="41453" y="168972"/>
                </a:lnTo>
                <a:lnTo>
                  <a:pt x="46565" y="167634"/>
                </a:lnTo>
                <a:lnTo>
                  <a:pt x="51878" y="165790"/>
                </a:lnTo>
                <a:lnTo>
                  <a:pt x="57324" y="163608"/>
                </a:lnTo>
                <a:lnTo>
                  <a:pt x="62861" y="161200"/>
                </a:lnTo>
                <a:lnTo>
                  <a:pt x="74092" y="155986"/>
                </a:lnTo>
                <a:lnTo>
                  <a:pt x="113947" y="136360"/>
                </a:lnTo>
                <a:lnTo>
                  <a:pt x="125372" y="130658"/>
                </a:lnTo>
                <a:lnTo>
                  <a:pt x="132038" y="128757"/>
                </a:lnTo>
                <a:lnTo>
                  <a:pt x="139340" y="127489"/>
                </a:lnTo>
                <a:lnTo>
                  <a:pt x="147065" y="126644"/>
                </a:lnTo>
                <a:lnTo>
                  <a:pt x="154120" y="126081"/>
                </a:lnTo>
                <a:lnTo>
                  <a:pt x="160729" y="125705"/>
                </a:lnTo>
                <a:lnTo>
                  <a:pt x="167039" y="125454"/>
                </a:lnTo>
                <a:lnTo>
                  <a:pt x="181671" y="125176"/>
                </a:lnTo>
                <a:lnTo>
                  <a:pt x="189573" y="125102"/>
                </a:lnTo>
                <a:lnTo>
                  <a:pt x="196746" y="126005"/>
                </a:lnTo>
                <a:lnTo>
                  <a:pt x="203434" y="127560"/>
                </a:lnTo>
                <a:lnTo>
                  <a:pt x="209797" y="129548"/>
                </a:lnTo>
                <a:lnTo>
                  <a:pt x="214991" y="131827"/>
                </a:lnTo>
                <a:lnTo>
                  <a:pt x="219407" y="134299"/>
                </a:lnTo>
                <a:lnTo>
                  <a:pt x="223303" y="136898"/>
                </a:lnTo>
                <a:lnTo>
                  <a:pt x="230172" y="144868"/>
                </a:lnTo>
                <a:lnTo>
                  <a:pt x="233337" y="149659"/>
                </a:lnTo>
                <a:lnTo>
                  <a:pt x="239394" y="157524"/>
                </a:lnTo>
                <a:lnTo>
                  <a:pt x="242343" y="160955"/>
                </a:lnTo>
                <a:lnTo>
                  <a:pt x="244309" y="165147"/>
                </a:lnTo>
                <a:lnTo>
                  <a:pt x="245619" y="169847"/>
                </a:lnTo>
                <a:lnTo>
                  <a:pt x="246493" y="174885"/>
                </a:lnTo>
                <a:lnTo>
                  <a:pt x="247075" y="180148"/>
                </a:lnTo>
                <a:lnTo>
                  <a:pt x="247464" y="185563"/>
                </a:lnTo>
                <a:lnTo>
                  <a:pt x="247723" y="191078"/>
                </a:lnTo>
                <a:lnTo>
                  <a:pt x="246943" y="197611"/>
                </a:lnTo>
                <a:lnTo>
                  <a:pt x="245470" y="204824"/>
                </a:lnTo>
                <a:lnTo>
                  <a:pt x="243536" y="212491"/>
                </a:lnTo>
                <a:lnTo>
                  <a:pt x="241294" y="218554"/>
                </a:lnTo>
                <a:lnTo>
                  <a:pt x="238847" y="223549"/>
                </a:lnTo>
                <a:lnTo>
                  <a:pt x="236263" y="227832"/>
                </a:lnTo>
                <a:lnTo>
                  <a:pt x="233588" y="232591"/>
                </a:lnTo>
                <a:lnTo>
                  <a:pt x="228076" y="242960"/>
                </a:lnTo>
                <a:lnTo>
                  <a:pt x="224320" y="247440"/>
                </a:lnTo>
                <a:lnTo>
                  <a:pt x="219911" y="251379"/>
                </a:lnTo>
                <a:lnTo>
                  <a:pt x="215066" y="254957"/>
                </a:lnTo>
                <a:lnTo>
                  <a:pt x="210885" y="258295"/>
                </a:lnTo>
                <a:lnTo>
                  <a:pt x="203698" y="264544"/>
                </a:lnTo>
                <a:lnTo>
                  <a:pt x="197329" y="270496"/>
                </a:lnTo>
                <a:lnTo>
                  <a:pt x="194297" y="273417"/>
                </a:lnTo>
                <a:lnTo>
                  <a:pt x="190371" y="275364"/>
                </a:lnTo>
                <a:lnTo>
                  <a:pt x="185848" y="276662"/>
                </a:lnTo>
                <a:lnTo>
                  <a:pt x="180928" y="277528"/>
                </a:lnTo>
                <a:lnTo>
                  <a:pt x="175743" y="278105"/>
                </a:lnTo>
                <a:lnTo>
                  <a:pt x="170381" y="278489"/>
                </a:lnTo>
                <a:lnTo>
                  <a:pt x="164902" y="278746"/>
                </a:lnTo>
                <a:lnTo>
                  <a:pt x="153734" y="279031"/>
                </a:lnTo>
                <a:lnTo>
                  <a:pt x="135592" y="279214"/>
                </a:lnTo>
                <a:lnTo>
                  <a:pt x="131232" y="278276"/>
                </a:lnTo>
                <a:lnTo>
                  <a:pt x="126420" y="276698"/>
                </a:lnTo>
                <a:lnTo>
                  <a:pt x="121307" y="274695"/>
                </a:lnTo>
                <a:lnTo>
                  <a:pt x="116946" y="272406"/>
                </a:lnTo>
                <a:lnTo>
                  <a:pt x="109560" y="267323"/>
                </a:lnTo>
                <a:lnTo>
                  <a:pt x="103102" y="261889"/>
                </a:lnTo>
                <a:lnTo>
                  <a:pt x="100046" y="259107"/>
                </a:lnTo>
                <a:lnTo>
                  <a:pt x="96104" y="257251"/>
                </a:lnTo>
                <a:lnTo>
                  <a:pt x="91571" y="256014"/>
                </a:lnTo>
                <a:lnTo>
                  <a:pt x="86644" y="255190"/>
                </a:lnTo>
                <a:lnTo>
                  <a:pt x="82407" y="253688"/>
                </a:lnTo>
                <a:lnTo>
                  <a:pt x="75159" y="249479"/>
                </a:lnTo>
                <a:lnTo>
                  <a:pt x="68763" y="246973"/>
                </a:lnTo>
                <a:lnTo>
                  <a:pt x="65724" y="246305"/>
                </a:lnTo>
                <a:lnTo>
                  <a:pt x="59807" y="243023"/>
                </a:lnTo>
                <a:lnTo>
                  <a:pt x="51073" y="23639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1897379" y="4517707"/>
            <a:ext cx="240031" cy="359531"/>
          </a:xfrm>
          <a:custGeom>
            <a:avLst/>
            <a:gdLst/>
            <a:ahLst/>
            <a:cxnLst/>
            <a:rect l="0" t="0" r="0" b="0"/>
            <a:pathLst>
              <a:path w="240031" h="359531">
                <a:moveTo>
                  <a:pt x="0" y="0"/>
                </a:moveTo>
                <a:lnTo>
                  <a:pt x="0" y="40895"/>
                </a:lnTo>
                <a:lnTo>
                  <a:pt x="2540" y="51831"/>
                </a:lnTo>
                <a:lnTo>
                  <a:pt x="5892" y="63041"/>
                </a:lnTo>
                <a:lnTo>
                  <a:pt x="6786" y="68697"/>
                </a:lnTo>
                <a:lnTo>
                  <a:pt x="7381" y="74373"/>
                </a:lnTo>
                <a:lnTo>
                  <a:pt x="7779" y="80062"/>
                </a:lnTo>
                <a:lnTo>
                  <a:pt x="8043" y="85760"/>
                </a:lnTo>
                <a:lnTo>
                  <a:pt x="8220" y="91463"/>
                </a:lnTo>
                <a:lnTo>
                  <a:pt x="9290" y="97171"/>
                </a:lnTo>
                <a:lnTo>
                  <a:pt x="10956" y="102881"/>
                </a:lnTo>
                <a:lnTo>
                  <a:pt x="14395" y="113352"/>
                </a:lnTo>
                <a:lnTo>
                  <a:pt x="16330" y="123650"/>
                </a:lnTo>
                <a:lnTo>
                  <a:pt x="17038" y="132488"/>
                </a:lnTo>
                <a:lnTo>
                  <a:pt x="18979" y="134045"/>
                </a:lnTo>
                <a:lnTo>
                  <a:pt x="26215" y="135776"/>
                </a:lnTo>
                <a:lnTo>
                  <a:pt x="28907" y="135285"/>
                </a:lnTo>
                <a:lnTo>
                  <a:pt x="30702" y="134005"/>
                </a:lnTo>
                <a:lnTo>
                  <a:pt x="31898" y="132199"/>
                </a:lnTo>
                <a:lnTo>
                  <a:pt x="34600" y="130996"/>
                </a:lnTo>
                <a:lnTo>
                  <a:pt x="38307" y="130193"/>
                </a:lnTo>
                <a:lnTo>
                  <a:pt x="42683" y="129658"/>
                </a:lnTo>
                <a:lnTo>
                  <a:pt x="46553" y="128348"/>
                </a:lnTo>
                <a:lnTo>
                  <a:pt x="53393" y="124354"/>
                </a:lnTo>
                <a:lnTo>
                  <a:pt x="59608" y="119403"/>
                </a:lnTo>
                <a:lnTo>
                  <a:pt x="62599" y="116750"/>
                </a:lnTo>
                <a:lnTo>
                  <a:pt x="68462" y="108721"/>
                </a:lnTo>
                <a:lnTo>
                  <a:pt x="75195" y="98803"/>
                </a:lnTo>
                <a:lnTo>
                  <a:pt x="79658" y="93491"/>
                </a:lnTo>
                <a:lnTo>
                  <a:pt x="84538" y="88045"/>
                </a:lnTo>
                <a:lnTo>
                  <a:pt x="88744" y="82509"/>
                </a:lnTo>
                <a:lnTo>
                  <a:pt x="99214" y="66569"/>
                </a:lnTo>
                <a:lnTo>
                  <a:pt x="105373" y="58796"/>
                </a:lnTo>
                <a:lnTo>
                  <a:pt x="111285" y="49627"/>
                </a:lnTo>
                <a:lnTo>
                  <a:pt x="117088" y="40154"/>
                </a:lnTo>
                <a:lnTo>
                  <a:pt x="122842" y="32769"/>
                </a:lnTo>
                <a:lnTo>
                  <a:pt x="128574" y="26311"/>
                </a:lnTo>
                <a:lnTo>
                  <a:pt x="131436" y="23256"/>
                </a:lnTo>
                <a:lnTo>
                  <a:pt x="133344" y="20267"/>
                </a:lnTo>
                <a:lnTo>
                  <a:pt x="136658" y="10301"/>
                </a:lnTo>
                <a:lnTo>
                  <a:pt x="137157" y="118"/>
                </a:lnTo>
                <a:lnTo>
                  <a:pt x="137160" y="24952"/>
                </a:lnTo>
                <a:lnTo>
                  <a:pt x="138113" y="29017"/>
                </a:lnTo>
                <a:lnTo>
                  <a:pt x="144004" y="40242"/>
                </a:lnTo>
                <a:lnTo>
                  <a:pt x="151782" y="55209"/>
                </a:lnTo>
                <a:lnTo>
                  <a:pt x="157312" y="66130"/>
                </a:lnTo>
                <a:lnTo>
                  <a:pt x="160120" y="72662"/>
                </a:lnTo>
                <a:lnTo>
                  <a:pt x="162944" y="79874"/>
                </a:lnTo>
                <a:lnTo>
                  <a:pt x="165779" y="87539"/>
                </a:lnTo>
                <a:lnTo>
                  <a:pt x="169575" y="94554"/>
                </a:lnTo>
                <a:lnTo>
                  <a:pt x="174010" y="101137"/>
                </a:lnTo>
                <a:lnTo>
                  <a:pt x="178872" y="107430"/>
                </a:lnTo>
                <a:lnTo>
                  <a:pt x="182113" y="114482"/>
                </a:lnTo>
                <a:lnTo>
                  <a:pt x="184274" y="122041"/>
                </a:lnTo>
                <a:lnTo>
                  <a:pt x="185714" y="129939"/>
                </a:lnTo>
                <a:lnTo>
                  <a:pt x="187627" y="138061"/>
                </a:lnTo>
                <a:lnTo>
                  <a:pt x="189855" y="146333"/>
                </a:lnTo>
                <a:lnTo>
                  <a:pt x="192293" y="154705"/>
                </a:lnTo>
                <a:lnTo>
                  <a:pt x="195823" y="163144"/>
                </a:lnTo>
                <a:lnTo>
                  <a:pt x="200081" y="171628"/>
                </a:lnTo>
                <a:lnTo>
                  <a:pt x="204825" y="180141"/>
                </a:lnTo>
                <a:lnTo>
                  <a:pt x="207988" y="187722"/>
                </a:lnTo>
                <a:lnTo>
                  <a:pt x="210096" y="194680"/>
                </a:lnTo>
                <a:lnTo>
                  <a:pt x="211502" y="201225"/>
                </a:lnTo>
                <a:lnTo>
                  <a:pt x="213391" y="208445"/>
                </a:lnTo>
                <a:lnTo>
                  <a:pt x="215604" y="216116"/>
                </a:lnTo>
                <a:lnTo>
                  <a:pt x="218031" y="224088"/>
                </a:lnTo>
                <a:lnTo>
                  <a:pt x="219649" y="232259"/>
                </a:lnTo>
                <a:lnTo>
                  <a:pt x="220728" y="240564"/>
                </a:lnTo>
                <a:lnTo>
                  <a:pt x="221447" y="248959"/>
                </a:lnTo>
                <a:lnTo>
                  <a:pt x="221927" y="256460"/>
                </a:lnTo>
                <a:lnTo>
                  <a:pt x="222459" y="269875"/>
                </a:lnTo>
                <a:lnTo>
                  <a:pt x="221649" y="276119"/>
                </a:lnTo>
                <a:lnTo>
                  <a:pt x="220156" y="282187"/>
                </a:lnTo>
                <a:lnTo>
                  <a:pt x="218208" y="288138"/>
                </a:lnTo>
                <a:lnTo>
                  <a:pt x="216910" y="294009"/>
                </a:lnTo>
                <a:lnTo>
                  <a:pt x="216044" y="299829"/>
                </a:lnTo>
                <a:lnTo>
                  <a:pt x="215467" y="305614"/>
                </a:lnTo>
                <a:lnTo>
                  <a:pt x="214130" y="311375"/>
                </a:lnTo>
                <a:lnTo>
                  <a:pt x="212286" y="317121"/>
                </a:lnTo>
                <a:lnTo>
                  <a:pt x="210104" y="322856"/>
                </a:lnTo>
                <a:lnTo>
                  <a:pt x="206745" y="327632"/>
                </a:lnTo>
                <a:lnTo>
                  <a:pt x="202600" y="331769"/>
                </a:lnTo>
                <a:lnTo>
                  <a:pt x="197932" y="335480"/>
                </a:lnTo>
                <a:lnTo>
                  <a:pt x="193867" y="338906"/>
                </a:lnTo>
                <a:lnTo>
                  <a:pt x="186811" y="345252"/>
                </a:lnTo>
                <a:lnTo>
                  <a:pt x="182643" y="348278"/>
                </a:lnTo>
                <a:lnTo>
                  <a:pt x="177960" y="351248"/>
                </a:lnTo>
                <a:lnTo>
                  <a:pt x="172933" y="354180"/>
                </a:lnTo>
                <a:lnTo>
                  <a:pt x="167676" y="356135"/>
                </a:lnTo>
                <a:lnTo>
                  <a:pt x="162267" y="357438"/>
                </a:lnTo>
                <a:lnTo>
                  <a:pt x="156755" y="358307"/>
                </a:lnTo>
                <a:lnTo>
                  <a:pt x="152129" y="358887"/>
                </a:lnTo>
                <a:lnTo>
                  <a:pt x="148092" y="359273"/>
                </a:lnTo>
                <a:lnTo>
                  <a:pt x="144448" y="359530"/>
                </a:lnTo>
                <a:lnTo>
                  <a:pt x="141066" y="358749"/>
                </a:lnTo>
                <a:lnTo>
                  <a:pt x="134769" y="355342"/>
                </a:lnTo>
                <a:lnTo>
                  <a:pt x="128795" y="350652"/>
                </a:lnTo>
                <a:lnTo>
                  <a:pt x="122965" y="345393"/>
                </a:lnTo>
                <a:lnTo>
                  <a:pt x="117199" y="339880"/>
                </a:lnTo>
                <a:lnTo>
                  <a:pt x="111461" y="331715"/>
                </a:lnTo>
                <a:lnTo>
                  <a:pt x="105736" y="320784"/>
                </a:lnTo>
                <a:lnTo>
                  <a:pt x="102876" y="313869"/>
                </a:lnTo>
                <a:lnTo>
                  <a:pt x="100016" y="306401"/>
                </a:lnTo>
                <a:lnTo>
                  <a:pt x="98110" y="298565"/>
                </a:lnTo>
                <a:lnTo>
                  <a:pt x="96839" y="290484"/>
                </a:lnTo>
                <a:lnTo>
                  <a:pt x="95992" y="282238"/>
                </a:lnTo>
                <a:lnTo>
                  <a:pt x="95428" y="273884"/>
                </a:lnTo>
                <a:lnTo>
                  <a:pt x="95051" y="265457"/>
                </a:lnTo>
                <a:lnTo>
                  <a:pt x="94800" y="256982"/>
                </a:lnTo>
                <a:lnTo>
                  <a:pt x="95585" y="248473"/>
                </a:lnTo>
                <a:lnTo>
                  <a:pt x="97061" y="239944"/>
                </a:lnTo>
                <a:lnTo>
                  <a:pt x="98997" y="231400"/>
                </a:lnTo>
                <a:lnTo>
                  <a:pt x="101241" y="222847"/>
                </a:lnTo>
                <a:lnTo>
                  <a:pt x="103689" y="214287"/>
                </a:lnTo>
                <a:lnTo>
                  <a:pt x="106274" y="205723"/>
                </a:lnTo>
                <a:lnTo>
                  <a:pt x="109902" y="197156"/>
                </a:lnTo>
                <a:lnTo>
                  <a:pt x="114226" y="188588"/>
                </a:lnTo>
                <a:lnTo>
                  <a:pt x="123157" y="172399"/>
                </a:lnTo>
                <a:lnTo>
                  <a:pt x="130302" y="158854"/>
                </a:lnTo>
                <a:lnTo>
                  <a:pt x="134493" y="152576"/>
                </a:lnTo>
                <a:lnTo>
                  <a:pt x="139192" y="146485"/>
                </a:lnTo>
                <a:lnTo>
                  <a:pt x="144230" y="140519"/>
                </a:lnTo>
                <a:lnTo>
                  <a:pt x="149493" y="135589"/>
                </a:lnTo>
                <a:lnTo>
                  <a:pt x="154907" y="131351"/>
                </a:lnTo>
                <a:lnTo>
                  <a:pt x="160422" y="127572"/>
                </a:lnTo>
                <a:lnTo>
                  <a:pt x="166003" y="123148"/>
                </a:lnTo>
                <a:lnTo>
                  <a:pt x="171629" y="118294"/>
                </a:lnTo>
                <a:lnTo>
                  <a:pt x="177284" y="113152"/>
                </a:lnTo>
                <a:lnTo>
                  <a:pt x="182007" y="109725"/>
                </a:lnTo>
                <a:lnTo>
                  <a:pt x="186108" y="107440"/>
                </a:lnTo>
                <a:lnTo>
                  <a:pt x="189795" y="105917"/>
                </a:lnTo>
                <a:lnTo>
                  <a:pt x="195110" y="103948"/>
                </a:lnTo>
                <a:lnTo>
                  <a:pt x="208636" y="99222"/>
                </a:lnTo>
                <a:lnTo>
                  <a:pt x="214338" y="97580"/>
                </a:lnTo>
                <a:lnTo>
                  <a:pt x="219092" y="96486"/>
                </a:lnTo>
                <a:lnTo>
                  <a:pt x="223214" y="95757"/>
                </a:lnTo>
                <a:lnTo>
                  <a:pt x="230334" y="94946"/>
                </a:lnTo>
                <a:lnTo>
                  <a:pt x="240030" y="9429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2284334" y="4466272"/>
            <a:ext cx="118824" cy="1"/>
          </a:xfrm>
          <a:custGeom>
            <a:avLst/>
            <a:gdLst/>
            <a:ahLst/>
            <a:cxnLst/>
            <a:rect l="0" t="0" r="0" b="0"/>
            <a:pathLst>
              <a:path w="118824" h="1">
                <a:moveTo>
                  <a:pt x="7380" y="0"/>
                </a:moveTo>
                <a:lnTo>
                  <a:pt x="0" y="0"/>
                </a:lnTo>
                <a:lnTo>
                  <a:pt x="11882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2300287" y="4526279"/>
            <a:ext cx="145733" cy="16793"/>
          </a:xfrm>
          <a:custGeom>
            <a:avLst/>
            <a:gdLst/>
            <a:ahLst/>
            <a:cxnLst/>
            <a:rect l="0" t="0" r="0" b="0"/>
            <a:pathLst>
              <a:path w="145733" h="16793">
                <a:moveTo>
                  <a:pt x="0" y="0"/>
                </a:moveTo>
                <a:lnTo>
                  <a:pt x="7381" y="7382"/>
                </a:lnTo>
                <a:lnTo>
                  <a:pt x="9683" y="7779"/>
                </a:lnTo>
                <a:lnTo>
                  <a:pt x="13123" y="8044"/>
                </a:lnTo>
                <a:lnTo>
                  <a:pt x="21072" y="8338"/>
                </a:lnTo>
                <a:lnTo>
                  <a:pt x="31855" y="8503"/>
                </a:lnTo>
                <a:lnTo>
                  <a:pt x="62133" y="8564"/>
                </a:lnTo>
                <a:lnTo>
                  <a:pt x="68092" y="9520"/>
                </a:lnTo>
                <a:lnTo>
                  <a:pt x="73017" y="11109"/>
                </a:lnTo>
                <a:lnTo>
                  <a:pt x="77253" y="13121"/>
                </a:lnTo>
                <a:lnTo>
                  <a:pt x="81982" y="14463"/>
                </a:lnTo>
                <a:lnTo>
                  <a:pt x="87040" y="15357"/>
                </a:lnTo>
                <a:lnTo>
                  <a:pt x="92316" y="15953"/>
                </a:lnTo>
                <a:lnTo>
                  <a:pt x="98692" y="16351"/>
                </a:lnTo>
                <a:lnTo>
                  <a:pt x="113396" y="16792"/>
                </a:lnTo>
                <a:lnTo>
                  <a:pt x="120364" y="15958"/>
                </a:lnTo>
                <a:lnTo>
                  <a:pt x="126916" y="14449"/>
                </a:lnTo>
                <a:lnTo>
                  <a:pt x="145732" y="85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2643187" y="4449480"/>
            <a:ext cx="85726" cy="8221"/>
          </a:xfrm>
          <a:custGeom>
            <a:avLst/>
            <a:gdLst/>
            <a:ahLst/>
            <a:cxnLst/>
            <a:rect l="0" t="0" r="0" b="0"/>
            <a:pathLst>
              <a:path w="85726" h="8221">
                <a:moveTo>
                  <a:pt x="0" y="8220"/>
                </a:moveTo>
                <a:lnTo>
                  <a:pt x="4551" y="8220"/>
                </a:lnTo>
                <a:lnTo>
                  <a:pt x="6844" y="7267"/>
                </a:lnTo>
                <a:lnTo>
                  <a:pt x="9325" y="5680"/>
                </a:lnTo>
                <a:lnTo>
                  <a:pt x="11932" y="3669"/>
                </a:lnTo>
                <a:lnTo>
                  <a:pt x="14622" y="2328"/>
                </a:lnTo>
                <a:lnTo>
                  <a:pt x="17368" y="1434"/>
                </a:lnTo>
                <a:lnTo>
                  <a:pt x="20151" y="839"/>
                </a:lnTo>
                <a:lnTo>
                  <a:pt x="23912" y="441"/>
                </a:lnTo>
                <a:lnTo>
                  <a:pt x="28324" y="177"/>
                </a:lnTo>
                <a:lnTo>
                  <a:pt x="33170" y="0"/>
                </a:lnTo>
                <a:lnTo>
                  <a:pt x="37353" y="835"/>
                </a:lnTo>
                <a:lnTo>
                  <a:pt x="41095" y="2344"/>
                </a:lnTo>
                <a:lnTo>
                  <a:pt x="44541" y="4303"/>
                </a:lnTo>
                <a:lnTo>
                  <a:pt x="48744" y="5608"/>
                </a:lnTo>
                <a:lnTo>
                  <a:pt x="53451" y="6479"/>
                </a:lnTo>
                <a:lnTo>
                  <a:pt x="58494" y="7059"/>
                </a:lnTo>
                <a:lnTo>
                  <a:pt x="62809" y="7446"/>
                </a:lnTo>
                <a:lnTo>
                  <a:pt x="66637" y="7704"/>
                </a:lnTo>
                <a:lnTo>
                  <a:pt x="70142" y="7876"/>
                </a:lnTo>
                <a:lnTo>
                  <a:pt x="76577" y="8067"/>
                </a:lnTo>
                <a:lnTo>
                  <a:pt x="85725" y="822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2857500" y="4363402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25717" y="0"/>
                </a:moveTo>
                <a:lnTo>
                  <a:pt x="25717" y="17321"/>
                </a:lnTo>
                <a:lnTo>
                  <a:pt x="24764" y="21073"/>
                </a:lnTo>
                <a:lnTo>
                  <a:pt x="23177" y="24526"/>
                </a:lnTo>
                <a:lnTo>
                  <a:pt x="21166" y="27781"/>
                </a:lnTo>
                <a:lnTo>
                  <a:pt x="18873" y="31856"/>
                </a:lnTo>
                <a:lnTo>
                  <a:pt x="13785" y="41463"/>
                </a:lnTo>
                <a:lnTo>
                  <a:pt x="12047" y="46692"/>
                </a:lnTo>
                <a:lnTo>
                  <a:pt x="10889" y="52083"/>
                </a:lnTo>
                <a:lnTo>
                  <a:pt x="10117" y="57582"/>
                </a:lnTo>
                <a:lnTo>
                  <a:pt x="9602" y="63153"/>
                </a:lnTo>
                <a:lnTo>
                  <a:pt x="9258" y="68772"/>
                </a:lnTo>
                <a:lnTo>
                  <a:pt x="8877" y="80096"/>
                </a:lnTo>
                <a:lnTo>
                  <a:pt x="8632" y="105427"/>
                </a:lnTo>
                <a:lnTo>
                  <a:pt x="8612" y="113147"/>
                </a:lnTo>
                <a:lnTo>
                  <a:pt x="7646" y="120199"/>
                </a:lnTo>
                <a:lnTo>
                  <a:pt x="6050" y="126806"/>
                </a:lnTo>
                <a:lnTo>
                  <a:pt x="4033" y="133115"/>
                </a:lnTo>
                <a:lnTo>
                  <a:pt x="2688" y="139226"/>
                </a:lnTo>
                <a:lnTo>
                  <a:pt x="1792" y="145204"/>
                </a:lnTo>
                <a:lnTo>
                  <a:pt x="1194" y="151096"/>
                </a:lnTo>
                <a:lnTo>
                  <a:pt x="796" y="156928"/>
                </a:lnTo>
                <a:lnTo>
                  <a:pt x="531" y="162721"/>
                </a:lnTo>
                <a:lnTo>
                  <a:pt x="235" y="174238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2968942" y="4339029"/>
            <a:ext cx="179519" cy="221497"/>
          </a:xfrm>
          <a:custGeom>
            <a:avLst/>
            <a:gdLst/>
            <a:ahLst/>
            <a:cxnLst/>
            <a:rect l="0" t="0" r="0" b="0"/>
            <a:pathLst>
              <a:path w="179519" h="221497">
                <a:moveTo>
                  <a:pt x="51435" y="15800"/>
                </a:moveTo>
                <a:lnTo>
                  <a:pt x="42967" y="15800"/>
                </a:lnTo>
                <a:lnTo>
                  <a:pt x="42894" y="20351"/>
                </a:lnTo>
                <a:lnTo>
                  <a:pt x="41931" y="22644"/>
                </a:lnTo>
                <a:lnTo>
                  <a:pt x="38321" y="27732"/>
                </a:lnTo>
                <a:lnTo>
                  <a:pt x="36977" y="31375"/>
                </a:lnTo>
                <a:lnTo>
                  <a:pt x="36081" y="35709"/>
                </a:lnTo>
                <a:lnTo>
                  <a:pt x="35484" y="40503"/>
                </a:lnTo>
                <a:lnTo>
                  <a:pt x="33181" y="45604"/>
                </a:lnTo>
                <a:lnTo>
                  <a:pt x="29741" y="50910"/>
                </a:lnTo>
                <a:lnTo>
                  <a:pt x="25542" y="56351"/>
                </a:lnTo>
                <a:lnTo>
                  <a:pt x="22743" y="61884"/>
                </a:lnTo>
                <a:lnTo>
                  <a:pt x="20877" y="67478"/>
                </a:lnTo>
                <a:lnTo>
                  <a:pt x="19633" y="73112"/>
                </a:lnTo>
                <a:lnTo>
                  <a:pt x="17851" y="78774"/>
                </a:lnTo>
                <a:lnTo>
                  <a:pt x="15711" y="84453"/>
                </a:lnTo>
                <a:lnTo>
                  <a:pt x="13331" y="90144"/>
                </a:lnTo>
                <a:lnTo>
                  <a:pt x="11745" y="95843"/>
                </a:lnTo>
                <a:lnTo>
                  <a:pt x="10688" y="101547"/>
                </a:lnTo>
                <a:lnTo>
                  <a:pt x="9982" y="107255"/>
                </a:lnTo>
                <a:lnTo>
                  <a:pt x="8560" y="112965"/>
                </a:lnTo>
                <a:lnTo>
                  <a:pt x="6659" y="118677"/>
                </a:lnTo>
                <a:lnTo>
                  <a:pt x="4440" y="124390"/>
                </a:lnTo>
                <a:lnTo>
                  <a:pt x="2960" y="130104"/>
                </a:lnTo>
                <a:lnTo>
                  <a:pt x="1973" y="135818"/>
                </a:lnTo>
                <a:lnTo>
                  <a:pt x="1315" y="141532"/>
                </a:lnTo>
                <a:lnTo>
                  <a:pt x="877" y="147246"/>
                </a:lnTo>
                <a:lnTo>
                  <a:pt x="585" y="152961"/>
                </a:lnTo>
                <a:lnTo>
                  <a:pt x="390" y="158676"/>
                </a:lnTo>
                <a:lnTo>
                  <a:pt x="1212" y="164391"/>
                </a:lnTo>
                <a:lnTo>
                  <a:pt x="2713" y="170106"/>
                </a:lnTo>
                <a:lnTo>
                  <a:pt x="4666" y="175821"/>
                </a:lnTo>
                <a:lnTo>
                  <a:pt x="5968" y="180583"/>
                </a:lnTo>
                <a:lnTo>
                  <a:pt x="6836" y="184711"/>
                </a:lnTo>
                <a:lnTo>
                  <a:pt x="7415" y="188415"/>
                </a:lnTo>
                <a:lnTo>
                  <a:pt x="10598" y="195071"/>
                </a:lnTo>
                <a:lnTo>
                  <a:pt x="12781" y="198179"/>
                </a:lnTo>
                <a:lnTo>
                  <a:pt x="15205" y="204173"/>
                </a:lnTo>
                <a:lnTo>
                  <a:pt x="15852" y="207105"/>
                </a:lnTo>
                <a:lnTo>
                  <a:pt x="19110" y="212902"/>
                </a:lnTo>
                <a:lnTo>
                  <a:pt x="21313" y="215782"/>
                </a:lnTo>
                <a:lnTo>
                  <a:pt x="24686" y="217701"/>
                </a:lnTo>
                <a:lnTo>
                  <a:pt x="28840" y="218981"/>
                </a:lnTo>
                <a:lnTo>
                  <a:pt x="33514" y="219834"/>
                </a:lnTo>
                <a:lnTo>
                  <a:pt x="37583" y="220403"/>
                </a:lnTo>
                <a:lnTo>
                  <a:pt x="41248" y="220782"/>
                </a:lnTo>
                <a:lnTo>
                  <a:pt x="44644" y="221035"/>
                </a:lnTo>
                <a:lnTo>
                  <a:pt x="47860" y="221204"/>
                </a:lnTo>
                <a:lnTo>
                  <a:pt x="53973" y="221391"/>
                </a:lnTo>
                <a:lnTo>
                  <a:pt x="67321" y="221496"/>
                </a:lnTo>
                <a:lnTo>
                  <a:pt x="72503" y="220558"/>
                </a:lnTo>
                <a:lnTo>
                  <a:pt x="77863" y="218981"/>
                </a:lnTo>
                <a:lnTo>
                  <a:pt x="83341" y="216977"/>
                </a:lnTo>
                <a:lnTo>
                  <a:pt x="87946" y="214688"/>
                </a:lnTo>
                <a:lnTo>
                  <a:pt x="91968" y="212210"/>
                </a:lnTo>
                <a:lnTo>
                  <a:pt x="95602" y="209605"/>
                </a:lnTo>
                <a:lnTo>
                  <a:pt x="99930" y="205964"/>
                </a:lnTo>
                <a:lnTo>
                  <a:pt x="104720" y="201631"/>
                </a:lnTo>
                <a:lnTo>
                  <a:pt x="109818" y="196837"/>
                </a:lnTo>
                <a:lnTo>
                  <a:pt x="114170" y="191737"/>
                </a:lnTo>
                <a:lnTo>
                  <a:pt x="118023" y="186431"/>
                </a:lnTo>
                <a:lnTo>
                  <a:pt x="121545" y="180990"/>
                </a:lnTo>
                <a:lnTo>
                  <a:pt x="125797" y="176409"/>
                </a:lnTo>
                <a:lnTo>
                  <a:pt x="130537" y="172403"/>
                </a:lnTo>
                <a:lnTo>
                  <a:pt x="135602" y="168780"/>
                </a:lnTo>
                <a:lnTo>
                  <a:pt x="139931" y="163507"/>
                </a:lnTo>
                <a:lnTo>
                  <a:pt x="143770" y="157134"/>
                </a:lnTo>
                <a:lnTo>
                  <a:pt x="174273" y="95883"/>
                </a:lnTo>
                <a:lnTo>
                  <a:pt x="176190" y="90144"/>
                </a:lnTo>
                <a:lnTo>
                  <a:pt x="177467" y="84413"/>
                </a:lnTo>
                <a:lnTo>
                  <a:pt x="178319" y="78687"/>
                </a:lnTo>
                <a:lnTo>
                  <a:pt x="178887" y="72965"/>
                </a:lnTo>
                <a:lnTo>
                  <a:pt x="179265" y="67245"/>
                </a:lnTo>
                <a:lnTo>
                  <a:pt x="179518" y="61527"/>
                </a:lnTo>
                <a:lnTo>
                  <a:pt x="178733" y="55810"/>
                </a:lnTo>
                <a:lnTo>
                  <a:pt x="177258" y="50094"/>
                </a:lnTo>
                <a:lnTo>
                  <a:pt x="175322" y="44377"/>
                </a:lnTo>
                <a:lnTo>
                  <a:pt x="174031" y="39614"/>
                </a:lnTo>
                <a:lnTo>
                  <a:pt x="173171" y="35486"/>
                </a:lnTo>
                <a:lnTo>
                  <a:pt x="172597" y="31782"/>
                </a:lnTo>
                <a:lnTo>
                  <a:pt x="170310" y="28360"/>
                </a:lnTo>
                <a:lnTo>
                  <a:pt x="166880" y="25126"/>
                </a:lnTo>
                <a:lnTo>
                  <a:pt x="162688" y="22017"/>
                </a:lnTo>
                <a:lnTo>
                  <a:pt x="158942" y="18993"/>
                </a:lnTo>
                <a:lnTo>
                  <a:pt x="155491" y="16024"/>
                </a:lnTo>
                <a:lnTo>
                  <a:pt x="152238" y="13092"/>
                </a:lnTo>
                <a:lnTo>
                  <a:pt x="149117" y="11138"/>
                </a:lnTo>
                <a:lnTo>
                  <a:pt x="146084" y="9834"/>
                </a:lnTo>
                <a:lnTo>
                  <a:pt x="143109" y="8966"/>
                </a:lnTo>
                <a:lnTo>
                  <a:pt x="125270" y="3192"/>
                </a:lnTo>
                <a:lnTo>
                  <a:pt x="118756" y="1680"/>
                </a:lnTo>
                <a:lnTo>
                  <a:pt x="112508" y="672"/>
                </a:lnTo>
                <a:lnTo>
                  <a:pt x="106438" y="0"/>
                </a:lnTo>
                <a:lnTo>
                  <a:pt x="100486" y="504"/>
                </a:lnTo>
                <a:lnTo>
                  <a:pt x="94613" y="1793"/>
                </a:lnTo>
                <a:lnTo>
                  <a:pt x="88793" y="3605"/>
                </a:lnTo>
                <a:lnTo>
                  <a:pt x="83008" y="4813"/>
                </a:lnTo>
                <a:lnTo>
                  <a:pt x="77246" y="5618"/>
                </a:lnTo>
                <a:lnTo>
                  <a:pt x="71500" y="6154"/>
                </a:lnTo>
                <a:lnTo>
                  <a:pt x="64811" y="7465"/>
                </a:lnTo>
                <a:lnTo>
                  <a:pt x="57495" y="9291"/>
                </a:lnTo>
                <a:lnTo>
                  <a:pt x="49760" y="11461"/>
                </a:lnTo>
                <a:lnTo>
                  <a:pt x="42698" y="12908"/>
                </a:lnTo>
                <a:lnTo>
                  <a:pt x="36086" y="13872"/>
                </a:lnTo>
                <a:lnTo>
                  <a:pt x="29772" y="14515"/>
                </a:lnTo>
                <a:lnTo>
                  <a:pt x="23658" y="15896"/>
                </a:lnTo>
                <a:lnTo>
                  <a:pt x="17677" y="17769"/>
                </a:lnTo>
                <a:lnTo>
                  <a:pt x="0" y="243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1520189" y="4714875"/>
            <a:ext cx="694374" cy="51436"/>
          </a:xfrm>
          <a:custGeom>
            <a:avLst/>
            <a:gdLst/>
            <a:ahLst/>
            <a:cxnLst/>
            <a:rect l="0" t="0" r="0" b="0"/>
            <a:pathLst>
              <a:path w="694374" h="51436">
                <a:moveTo>
                  <a:pt x="0" y="51435"/>
                </a:moveTo>
                <a:lnTo>
                  <a:pt x="57582" y="51435"/>
                </a:lnTo>
                <a:lnTo>
                  <a:pt x="64106" y="50482"/>
                </a:lnTo>
                <a:lnTo>
                  <a:pt x="71312" y="48895"/>
                </a:lnTo>
                <a:lnTo>
                  <a:pt x="78974" y="46884"/>
                </a:lnTo>
                <a:lnTo>
                  <a:pt x="86940" y="45543"/>
                </a:lnTo>
                <a:lnTo>
                  <a:pt x="103410" y="44053"/>
                </a:lnTo>
                <a:lnTo>
                  <a:pt x="120255" y="43391"/>
                </a:lnTo>
                <a:lnTo>
                  <a:pt x="138219" y="42145"/>
                </a:lnTo>
                <a:lnTo>
                  <a:pt x="148344" y="40479"/>
                </a:lnTo>
                <a:lnTo>
                  <a:pt x="158904" y="38416"/>
                </a:lnTo>
                <a:lnTo>
                  <a:pt x="169753" y="37041"/>
                </a:lnTo>
                <a:lnTo>
                  <a:pt x="180797" y="36124"/>
                </a:lnTo>
                <a:lnTo>
                  <a:pt x="191969" y="35512"/>
                </a:lnTo>
                <a:lnTo>
                  <a:pt x="203227" y="34152"/>
                </a:lnTo>
                <a:lnTo>
                  <a:pt x="214542" y="32293"/>
                </a:lnTo>
                <a:lnTo>
                  <a:pt x="225896" y="30101"/>
                </a:lnTo>
                <a:lnTo>
                  <a:pt x="237275" y="28640"/>
                </a:lnTo>
                <a:lnTo>
                  <a:pt x="248671" y="27666"/>
                </a:lnTo>
                <a:lnTo>
                  <a:pt x="260078" y="27016"/>
                </a:lnTo>
                <a:lnTo>
                  <a:pt x="272446" y="25631"/>
                </a:lnTo>
                <a:lnTo>
                  <a:pt x="285453" y="23755"/>
                </a:lnTo>
                <a:lnTo>
                  <a:pt x="298887" y="21551"/>
                </a:lnTo>
                <a:lnTo>
                  <a:pt x="311653" y="20082"/>
                </a:lnTo>
                <a:lnTo>
                  <a:pt x="323974" y="19103"/>
                </a:lnTo>
                <a:lnTo>
                  <a:pt x="335998" y="18450"/>
                </a:lnTo>
                <a:lnTo>
                  <a:pt x="348776" y="17062"/>
                </a:lnTo>
                <a:lnTo>
                  <a:pt x="362057" y="15185"/>
                </a:lnTo>
                <a:lnTo>
                  <a:pt x="375674" y="12981"/>
                </a:lnTo>
                <a:lnTo>
                  <a:pt x="388562" y="11511"/>
                </a:lnTo>
                <a:lnTo>
                  <a:pt x="400964" y="10531"/>
                </a:lnTo>
                <a:lnTo>
                  <a:pt x="413042" y="9879"/>
                </a:lnTo>
                <a:lnTo>
                  <a:pt x="439162" y="9153"/>
                </a:lnTo>
                <a:lnTo>
                  <a:pt x="559956" y="8583"/>
                </a:lnTo>
                <a:lnTo>
                  <a:pt x="570472" y="7627"/>
                </a:lnTo>
                <a:lnTo>
                  <a:pt x="580340" y="6037"/>
                </a:lnTo>
                <a:lnTo>
                  <a:pt x="589776" y="4025"/>
                </a:lnTo>
                <a:lnTo>
                  <a:pt x="598924" y="2683"/>
                </a:lnTo>
                <a:lnTo>
                  <a:pt x="616709" y="1192"/>
                </a:lnTo>
                <a:lnTo>
                  <a:pt x="636678" y="530"/>
                </a:lnTo>
                <a:lnTo>
                  <a:pt x="69437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1665922" y="4783487"/>
            <a:ext cx="265748" cy="281238"/>
          </a:xfrm>
          <a:custGeom>
            <a:avLst/>
            <a:gdLst/>
            <a:ahLst/>
            <a:cxnLst/>
            <a:rect l="0" t="0" r="0" b="0"/>
            <a:pathLst>
              <a:path w="265748" h="281238">
                <a:moveTo>
                  <a:pt x="265747" y="17113"/>
                </a:moveTo>
                <a:lnTo>
                  <a:pt x="135361" y="17113"/>
                </a:lnTo>
                <a:lnTo>
                  <a:pt x="128340" y="16160"/>
                </a:lnTo>
                <a:lnTo>
                  <a:pt x="121755" y="14573"/>
                </a:lnTo>
                <a:lnTo>
                  <a:pt x="115460" y="12562"/>
                </a:lnTo>
                <a:lnTo>
                  <a:pt x="109358" y="11221"/>
                </a:lnTo>
                <a:lnTo>
                  <a:pt x="103386" y="10327"/>
                </a:lnTo>
                <a:lnTo>
                  <a:pt x="97499" y="9732"/>
                </a:lnTo>
                <a:lnTo>
                  <a:pt x="92622" y="9334"/>
                </a:lnTo>
                <a:lnTo>
                  <a:pt x="84663" y="8893"/>
                </a:lnTo>
                <a:lnTo>
                  <a:pt x="82159" y="7823"/>
                </a:lnTo>
                <a:lnTo>
                  <a:pt x="80490" y="6157"/>
                </a:lnTo>
                <a:lnTo>
                  <a:pt x="79378" y="4094"/>
                </a:lnTo>
                <a:lnTo>
                  <a:pt x="77683" y="2719"/>
                </a:lnTo>
                <a:lnTo>
                  <a:pt x="75602" y="1801"/>
                </a:lnTo>
                <a:lnTo>
                  <a:pt x="69967" y="330"/>
                </a:lnTo>
                <a:lnTo>
                  <a:pt x="61978" y="15"/>
                </a:lnTo>
                <a:lnTo>
                  <a:pt x="61321" y="0"/>
                </a:lnTo>
                <a:lnTo>
                  <a:pt x="60883" y="941"/>
                </a:lnTo>
                <a:lnTo>
                  <a:pt x="60123" y="7351"/>
                </a:lnTo>
                <a:lnTo>
                  <a:pt x="60030" y="21041"/>
                </a:lnTo>
                <a:lnTo>
                  <a:pt x="60007" y="112931"/>
                </a:lnTo>
                <a:lnTo>
                  <a:pt x="59055" y="115281"/>
                </a:lnTo>
                <a:lnTo>
                  <a:pt x="57467" y="116849"/>
                </a:lnTo>
                <a:lnTo>
                  <a:pt x="51540" y="119928"/>
                </a:lnTo>
                <a:lnTo>
                  <a:pt x="58825" y="119978"/>
                </a:lnTo>
                <a:lnTo>
                  <a:pt x="64208" y="119981"/>
                </a:lnTo>
                <a:lnTo>
                  <a:pt x="66618" y="119029"/>
                </a:lnTo>
                <a:lnTo>
                  <a:pt x="74560" y="113139"/>
                </a:lnTo>
                <a:lnTo>
                  <a:pt x="80128" y="108051"/>
                </a:lnTo>
                <a:lnTo>
                  <a:pt x="83899" y="106313"/>
                </a:lnTo>
                <a:lnTo>
                  <a:pt x="88318" y="105155"/>
                </a:lnTo>
                <a:lnTo>
                  <a:pt x="93168" y="104382"/>
                </a:lnTo>
                <a:lnTo>
                  <a:pt x="98307" y="103867"/>
                </a:lnTo>
                <a:lnTo>
                  <a:pt x="103638" y="103524"/>
                </a:lnTo>
                <a:lnTo>
                  <a:pt x="109097" y="103295"/>
                </a:lnTo>
                <a:lnTo>
                  <a:pt x="114641" y="102190"/>
                </a:lnTo>
                <a:lnTo>
                  <a:pt x="120243" y="100501"/>
                </a:lnTo>
                <a:lnTo>
                  <a:pt x="125882" y="98423"/>
                </a:lnTo>
                <a:lnTo>
                  <a:pt x="131546" y="97037"/>
                </a:lnTo>
                <a:lnTo>
                  <a:pt x="137228" y="96113"/>
                </a:lnTo>
                <a:lnTo>
                  <a:pt x="142920" y="95497"/>
                </a:lnTo>
                <a:lnTo>
                  <a:pt x="148620" y="96039"/>
                </a:lnTo>
                <a:lnTo>
                  <a:pt x="154325" y="97353"/>
                </a:lnTo>
                <a:lnTo>
                  <a:pt x="160033" y="99181"/>
                </a:lnTo>
                <a:lnTo>
                  <a:pt x="165744" y="100400"/>
                </a:lnTo>
                <a:lnTo>
                  <a:pt x="171456" y="101212"/>
                </a:lnTo>
                <a:lnTo>
                  <a:pt x="177169" y="101755"/>
                </a:lnTo>
                <a:lnTo>
                  <a:pt x="182883" y="103068"/>
                </a:lnTo>
                <a:lnTo>
                  <a:pt x="188597" y="104896"/>
                </a:lnTo>
                <a:lnTo>
                  <a:pt x="194311" y="107067"/>
                </a:lnTo>
                <a:lnTo>
                  <a:pt x="200026" y="109467"/>
                </a:lnTo>
                <a:lnTo>
                  <a:pt x="205740" y="112020"/>
                </a:lnTo>
                <a:lnTo>
                  <a:pt x="217170" y="117396"/>
                </a:lnTo>
                <a:lnTo>
                  <a:pt x="228600" y="122961"/>
                </a:lnTo>
                <a:lnTo>
                  <a:pt x="232410" y="126731"/>
                </a:lnTo>
                <a:lnTo>
                  <a:pt x="234950" y="131149"/>
                </a:lnTo>
                <a:lnTo>
                  <a:pt x="236643" y="135999"/>
                </a:lnTo>
                <a:lnTo>
                  <a:pt x="241065" y="143928"/>
                </a:lnTo>
                <a:lnTo>
                  <a:pt x="243577" y="147377"/>
                </a:lnTo>
                <a:lnTo>
                  <a:pt x="246369" y="153748"/>
                </a:lnTo>
                <a:lnTo>
                  <a:pt x="247114" y="156780"/>
                </a:lnTo>
                <a:lnTo>
                  <a:pt x="246657" y="160707"/>
                </a:lnTo>
                <a:lnTo>
                  <a:pt x="245401" y="165229"/>
                </a:lnTo>
                <a:lnTo>
                  <a:pt x="243611" y="170150"/>
                </a:lnTo>
                <a:lnTo>
                  <a:pt x="242417" y="175335"/>
                </a:lnTo>
                <a:lnTo>
                  <a:pt x="241621" y="180696"/>
                </a:lnTo>
                <a:lnTo>
                  <a:pt x="241091" y="186176"/>
                </a:lnTo>
                <a:lnTo>
                  <a:pt x="239785" y="191734"/>
                </a:lnTo>
                <a:lnTo>
                  <a:pt x="237961" y="197345"/>
                </a:lnTo>
                <a:lnTo>
                  <a:pt x="235793" y="202990"/>
                </a:lnTo>
                <a:lnTo>
                  <a:pt x="232443" y="207706"/>
                </a:lnTo>
                <a:lnTo>
                  <a:pt x="228305" y="211802"/>
                </a:lnTo>
                <a:lnTo>
                  <a:pt x="223640" y="215486"/>
                </a:lnTo>
                <a:lnTo>
                  <a:pt x="218626" y="219846"/>
                </a:lnTo>
                <a:lnTo>
                  <a:pt x="213378" y="224658"/>
                </a:lnTo>
                <a:lnTo>
                  <a:pt x="207975" y="229772"/>
                </a:lnTo>
                <a:lnTo>
                  <a:pt x="202467" y="234133"/>
                </a:lnTo>
                <a:lnTo>
                  <a:pt x="196891" y="237992"/>
                </a:lnTo>
                <a:lnTo>
                  <a:pt x="191268" y="241519"/>
                </a:lnTo>
                <a:lnTo>
                  <a:pt x="185614" y="245774"/>
                </a:lnTo>
                <a:lnTo>
                  <a:pt x="179941" y="250516"/>
                </a:lnTo>
                <a:lnTo>
                  <a:pt x="174253" y="255582"/>
                </a:lnTo>
                <a:lnTo>
                  <a:pt x="167603" y="258960"/>
                </a:lnTo>
                <a:lnTo>
                  <a:pt x="160313" y="261212"/>
                </a:lnTo>
                <a:lnTo>
                  <a:pt x="152596" y="262713"/>
                </a:lnTo>
                <a:lnTo>
                  <a:pt x="144593" y="264666"/>
                </a:lnTo>
                <a:lnTo>
                  <a:pt x="136400" y="266921"/>
                </a:lnTo>
                <a:lnTo>
                  <a:pt x="119677" y="271966"/>
                </a:lnTo>
                <a:lnTo>
                  <a:pt x="102720" y="277383"/>
                </a:lnTo>
                <a:lnTo>
                  <a:pt x="95150" y="279209"/>
                </a:lnTo>
                <a:lnTo>
                  <a:pt x="88198" y="280426"/>
                </a:lnTo>
                <a:lnTo>
                  <a:pt x="81659" y="281237"/>
                </a:lnTo>
                <a:lnTo>
                  <a:pt x="75394" y="280826"/>
                </a:lnTo>
                <a:lnTo>
                  <a:pt x="69313" y="279599"/>
                </a:lnTo>
                <a:lnTo>
                  <a:pt x="63353" y="277828"/>
                </a:lnTo>
                <a:lnTo>
                  <a:pt x="57476" y="276648"/>
                </a:lnTo>
                <a:lnTo>
                  <a:pt x="51652" y="275861"/>
                </a:lnTo>
                <a:lnTo>
                  <a:pt x="45865" y="275337"/>
                </a:lnTo>
                <a:lnTo>
                  <a:pt x="40101" y="274987"/>
                </a:lnTo>
                <a:lnTo>
                  <a:pt x="28618" y="274598"/>
                </a:lnTo>
                <a:lnTo>
                  <a:pt x="23841" y="273543"/>
                </a:lnTo>
                <a:lnTo>
                  <a:pt x="15994" y="269829"/>
                </a:lnTo>
                <a:lnTo>
                  <a:pt x="10771" y="266934"/>
                </a:lnTo>
                <a:lnTo>
                  <a:pt x="7010" y="266257"/>
                </a:lnTo>
                <a:lnTo>
                  <a:pt x="0" y="26571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2720339" y="4637722"/>
            <a:ext cx="377191" cy="25719"/>
          </a:xfrm>
          <a:custGeom>
            <a:avLst/>
            <a:gdLst/>
            <a:ahLst/>
            <a:cxnLst/>
            <a:rect l="0" t="0" r="0" b="0"/>
            <a:pathLst>
              <a:path w="377191" h="25719">
                <a:moveTo>
                  <a:pt x="0" y="25718"/>
                </a:moveTo>
                <a:lnTo>
                  <a:pt x="11932" y="25718"/>
                </a:lnTo>
                <a:lnTo>
                  <a:pt x="14622" y="24765"/>
                </a:lnTo>
                <a:lnTo>
                  <a:pt x="17369" y="23178"/>
                </a:lnTo>
                <a:lnTo>
                  <a:pt x="20152" y="21167"/>
                </a:lnTo>
                <a:lnTo>
                  <a:pt x="23912" y="19826"/>
                </a:lnTo>
                <a:lnTo>
                  <a:pt x="28324" y="18932"/>
                </a:lnTo>
                <a:lnTo>
                  <a:pt x="33171" y="18336"/>
                </a:lnTo>
                <a:lnTo>
                  <a:pt x="43635" y="17675"/>
                </a:lnTo>
                <a:lnTo>
                  <a:pt x="54636" y="17381"/>
                </a:lnTo>
                <a:lnTo>
                  <a:pt x="65876" y="17250"/>
                </a:lnTo>
                <a:lnTo>
                  <a:pt x="72492" y="16262"/>
                </a:lnTo>
                <a:lnTo>
                  <a:pt x="79761" y="14652"/>
                </a:lnTo>
                <a:lnTo>
                  <a:pt x="87464" y="12625"/>
                </a:lnTo>
                <a:lnTo>
                  <a:pt x="96409" y="11274"/>
                </a:lnTo>
                <a:lnTo>
                  <a:pt x="106183" y="10374"/>
                </a:lnTo>
                <a:lnTo>
                  <a:pt x="125298" y="9373"/>
                </a:lnTo>
                <a:lnTo>
                  <a:pt x="140143" y="8928"/>
                </a:lnTo>
                <a:lnTo>
                  <a:pt x="193408" y="8604"/>
                </a:lnTo>
                <a:lnTo>
                  <a:pt x="203234" y="7641"/>
                </a:lnTo>
                <a:lnTo>
                  <a:pt x="212642" y="6046"/>
                </a:lnTo>
                <a:lnTo>
                  <a:pt x="221771" y="4031"/>
                </a:lnTo>
                <a:lnTo>
                  <a:pt x="231668" y="2687"/>
                </a:lnTo>
                <a:lnTo>
                  <a:pt x="242075" y="1792"/>
                </a:lnTo>
                <a:lnTo>
                  <a:pt x="252824" y="1195"/>
                </a:lnTo>
                <a:lnTo>
                  <a:pt x="272386" y="531"/>
                </a:lnTo>
                <a:lnTo>
                  <a:pt x="308229" y="105"/>
                </a:lnTo>
                <a:lnTo>
                  <a:pt x="37719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2763243" y="4757768"/>
            <a:ext cx="248562" cy="214283"/>
          </a:xfrm>
          <a:custGeom>
            <a:avLst/>
            <a:gdLst/>
            <a:ahLst/>
            <a:cxnLst/>
            <a:rect l="0" t="0" r="0" b="0"/>
            <a:pathLst>
              <a:path w="248562" h="214283">
                <a:moveTo>
                  <a:pt x="248561" y="17114"/>
                </a:moveTo>
                <a:lnTo>
                  <a:pt x="105333" y="17114"/>
                </a:lnTo>
                <a:lnTo>
                  <a:pt x="99736" y="16162"/>
                </a:lnTo>
                <a:lnTo>
                  <a:pt x="94100" y="14574"/>
                </a:lnTo>
                <a:lnTo>
                  <a:pt x="88437" y="12564"/>
                </a:lnTo>
                <a:lnTo>
                  <a:pt x="83709" y="11223"/>
                </a:lnTo>
                <a:lnTo>
                  <a:pt x="79605" y="10329"/>
                </a:lnTo>
                <a:lnTo>
                  <a:pt x="72505" y="9336"/>
                </a:lnTo>
                <a:lnTo>
                  <a:pt x="66174" y="8895"/>
                </a:lnTo>
                <a:lnTo>
                  <a:pt x="60185" y="8699"/>
                </a:lnTo>
                <a:lnTo>
                  <a:pt x="57255" y="8646"/>
                </a:lnTo>
                <a:lnTo>
                  <a:pt x="54349" y="7659"/>
                </a:lnTo>
                <a:lnTo>
                  <a:pt x="48580" y="4022"/>
                </a:lnTo>
                <a:lnTo>
                  <a:pt x="42841" y="1770"/>
                </a:lnTo>
                <a:lnTo>
                  <a:pt x="35946" y="325"/>
                </a:lnTo>
                <a:lnTo>
                  <a:pt x="28693" y="39"/>
                </a:lnTo>
                <a:lnTo>
                  <a:pt x="27017" y="0"/>
                </a:lnTo>
                <a:lnTo>
                  <a:pt x="26570" y="942"/>
                </a:lnTo>
                <a:lnTo>
                  <a:pt x="25794" y="7353"/>
                </a:lnTo>
                <a:lnTo>
                  <a:pt x="25711" y="12740"/>
                </a:lnTo>
                <a:lnTo>
                  <a:pt x="25687" y="20369"/>
                </a:lnTo>
                <a:lnTo>
                  <a:pt x="24731" y="24047"/>
                </a:lnTo>
                <a:lnTo>
                  <a:pt x="23141" y="28403"/>
                </a:lnTo>
                <a:lnTo>
                  <a:pt x="21129" y="33213"/>
                </a:lnTo>
                <a:lnTo>
                  <a:pt x="19787" y="38324"/>
                </a:lnTo>
                <a:lnTo>
                  <a:pt x="18893" y="43637"/>
                </a:lnTo>
                <a:lnTo>
                  <a:pt x="18296" y="49083"/>
                </a:lnTo>
                <a:lnTo>
                  <a:pt x="16946" y="54619"/>
                </a:lnTo>
                <a:lnTo>
                  <a:pt x="15094" y="60215"/>
                </a:lnTo>
                <a:lnTo>
                  <a:pt x="12907" y="65851"/>
                </a:lnTo>
                <a:lnTo>
                  <a:pt x="10496" y="70560"/>
                </a:lnTo>
                <a:lnTo>
                  <a:pt x="7936" y="74652"/>
                </a:lnTo>
                <a:lnTo>
                  <a:pt x="5277" y="78333"/>
                </a:lnTo>
                <a:lnTo>
                  <a:pt x="2323" y="84963"/>
                </a:lnTo>
                <a:lnTo>
                  <a:pt x="1009" y="91084"/>
                </a:lnTo>
                <a:lnTo>
                  <a:pt x="426" y="96979"/>
                </a:lnTo>
                <a:lnTo>
                  <a:pt x="0" y="102325"/>
                </a:lnTo>
                <a:lnTo>
                  <a:pt x="7739" y="102809"/>
                </a:lnTo>
                <a:lnTo>
                  <a:pt x="12978" y="102835"/>
                </a:lnTo>
                <a:lnTo>
                  <a:pt x="15306" y="101884"/>
                </a:lnTo>
                <a:lnTo>
                  <a:pt x="20432" y="98287"/>
                </a:lnTo>
                <a:lnTo>
                  <a:pt x="25886" y="96053"/>
                </a:lnTo>
                <a:lnTo>
                  <a:pt x="31485" y="95061"/>
                </a:lnTo>
                <a:lnTo>
                  <a:pt x="37148" y="94619"/>
                </a:lnTo>
                <a:lnTo>
                  <a:pt x="42840" y="94424"/>
                </a:lnTo>
                <a:lnTo>
                  <a:pt x="45691" y="94371"/>
                </a:lnTo>
                <a:lnTo>
                  <a:pt x="49497" y="93384"/>
                </a:lnTo>
                <a:lnTo>
                  <a:pt x="53939" y="91773"/>
                </a:lnTo>
                <a:lnTo>
                  <a:pt x="58806" y="89747"/>
                </a:lnTo>
                <a:lnTo>
                  <a:pt x="63955" y="88396"/>
                </a:lnTo>
                <a:lnTo>
                  <a:pt x="69293" y="87495"/>
                </a:lnTo>
                <a:lnTo>
                  <a:pt x="74757" y="86895"/>
                </a:lnTo>
                <a:lnTo>
                  <a:pt x="79352" y="86495"/>
                </a:lnTo>
                <a:lnTo>
                  <a:pt x="86997" y="86050"/>
                </a:lnTo>
                <a:lnTo>
                  <a:pt x="91322" y="86884"/>
                </a:lnTo>
                <a:lnTo>
                  <a:pt x="96110" y="88392"/>
                </a:lnTo>
                <a:lnTo>
                  <a:pt x="101207" y="90351"/>
                </a:lnTo>
                <a:lnTo>
                  <a:pt x="106510" y="91656"/>
                </a:lnTo>
                <a:lnTo>
                  <a:pt x="111951" y="92527"/>
                </a:lnTo>
                <a:lnTo>
                  <a:pt x="117483" y="93107"/>
                </a:lnTo>
                <a:lnTo>
                  <a:pt x="123076" y="93493"/>
                </a:lnTo>
                <a:lnTo>
                  <a:pt x="128709" y="93751"/>
                </a:lnTo>
                <a:lnTo>
                  <a:pt x="134370" y="93923"/>
                </a:lnTo>
                <a:lnTo>
                  <a:pt x="139096" y="94990"/>
                </a:lnTo>
                <a:lnTo>
                  <a:pt x="143200" y="96654"/>
                </a:lnTo>
                <a:lnTo>
                  <a:pt x="150299" y="101043"/>
                </a:lnTo>
                <a:lnTo>
                  <a:pt x="156629" y="106168"/>
                </a:lnTo>
                <a:lnTo>
                  <a:pt x="162618" y="111621"/>
                </a:lnTo>
                <a:lnTo>
                  <a:pt x="165548" y="114409"/>
                </a:lnTo>
                <a:lnTo>
                  <a:pt x="167502" y="117220"/>
                </a:lnTo>
                <a:lnTo>
                  <a:pt x="169672" y="122883"/>
                </a:lnTo>
                <a:lnTo>
                  <a:pt x="173177" y="128575"/>
                </a:lnTo>
                <a:lnTo>
                  <a:pt x="175445" y="131426"/>
                </a:lnTo>
                <a:lnTo>
                  <a:pt x="176005" y="134280"/>
                </a:lnTo>
                <a:lnTo>
                  <a:pt x="175425" y="137135"/>
                </a:lnTo>
                <a:lnTo>
                  <a:pt x="174087" y="139991"/>
                </a:lnTo>
                <a:lnTo>
                  <a:pt x="173194" y="143799"/>
                </a:lnTo>
                <a:lnTo>
                  <a:pt x="172599" y="148243"/>
                </a:lnTo>
                <a:lnTo>
                  <a:pt x="172202" y="153111"/>
                </a:lnTo>
                <a:lnTo>
                  <a:pt x="170985" y="157309"/>
                </a:lnTo>
                <a:lnTo>
                  <a:pt x="169222" y="161060"/>
                </a:lnTo>
                <a:lnTo>
                  <a:pt x="167093" y="164513"/>
                </a:lnTo>
                <a:lnTo>
                  <a:pt x="159648" y="170890"/>
                </a:lnTo>
                <a:lnTo>
                  <a:pt x="154996" y="173924"/>
                </a:lnTo>
                <a:lnTo>
                  <a:pt x="149990" y="176899"/>
                </a:lnTo>
                <a:lnTo>
                  <a:pt x="144747" y="179835"/>
                </a:lnTo>
                <a:lnTo>
                  <a:pt x="133842" y="185637"/>
                </a:lnTo>
                <a:lnTo>
                  <a:pt x="105631" y="199985"/>
                </a:lnTo>
                <a:lnTo>
                  <a:pt x="98982" y="202845"/>
                </a:lnTo>
                <a:lnTo>
                  <a:pt x="91692" y="205705"/>
                </a:lnTo>
                <a:lnTo>
                  <a:pt x="83974" y="208564"/>
                </a:lnTo>
                <a:lnTo>
                  <a:pt x="76924" y="210470"/>
                </a:lnTo>
                <a:lnTo>
                  <a:pt x="70319" y="211740"/>
                </a:lnTo>
                <a:lnTo>
                  <a:pt x="64011" y="212587"/>
                </a:lnTo>
                <a:lnTo>
                  <a:pt x="57900" y="213152"/>
                </a:lnTo>
                <a:lnTo>
                  <a:pt x="51921" y="213529"/>
                </a:lnTo>
                <a:lnTo>
                  <a:pt x="40198" y="213947"/>
                </a:lnTo>
                <a:lnTo>
                  <a:pt x="8532" y="21428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1683067" y="5375002"/>
            <a:ext cx="231449" cy="368570"/>
          </a:xfrm>
          <a:custGeom>
            <a:avLst/>
            <a:gdLst/>
            <a:ahLst/>
            <a:cxnLst/>
            <a:rect l="0" t="0" r="0" b="0"/>
            <a:pathLst>
              <a:path w="231449" h="368570">
                <a:moveTo>
                  <a:pt x="17145" y="17100"/>
                </a:moveTo>
                <a:lnTo>
                  <a:pt x="8575" y="17100"/>
                </a:lnTo>
                <a:lnTo>
                  <a:pt x="8572" y="91545"/>
                </a:lnTo>
                <a:lnTo>
                  <a:pt x="11112" y="102891"/>
                </a:lnTo>
                <a:lnTo>
                  <a:pt x="13123" y="108584"/>
                </a:lnTo>
                <a:lnTo>
                  <a:pt x="14464" y="115237"/>
                </a:lnTo>
                <a:lnTo>
                  <a:pt x="15358" y="122530"/>
                </a:lnTo>
                <a:lnTo>
                  <a:pt x="16351" y="136348"/>
                </a:lnTo>
                <a:lnTo>
                  <a:pt x="16792" y="145664"/>
                </a:lnTo>
                <a:lnTo>
                  <a:pt x="16988" y="155520"/>
                </a:lnTo>
                <a:lnTo>
                  <a:pt x="17040" y="160815"/>
                </a:lnTo>
                <a:lnTo>
                  <a:pt x="18028" y="165298"/>
                </a:lnTo>
                <a:lnTo>
                  <a:pt x="21665" y="172818"/>
                </a:lnTo>
                <a:lnTo>
                  <a:pt x="26456" y="179336"/>
                </a:lnTo>
                <a:lnTo>
                  <a:pt x="31761" y="185408"/>
                </a:lnTo>
                <a:lnTo>
                  <a:pt x="37293" y="191281"/>
                </a:lnTo>
                <a:lnTo>
                  <a:pt x="40102" y="193228"/>
                </a:lnTo>
                <a:lnTo>
                  <a:pt x="45763" y="195392"/>
                </a:lnTo>
                <a:lnTo>
                  <a:pt x="51454" y="196354"/>
                </a:lnTo>
                <a:lnTo>
                  <a:pt x="54305" y="196610"/>
                </a:lnTo>
                <a:lnTo>
                  <a:pt x="57158" y="195828"/>
                </a:lnTo>
                <a:lnTo>
                  <a:pt x="62869" y="192420"/>
                </a:lnTo>
                <a:lnTo>
                  <a:pt x="66677" y="191130"/>
                </a:lnTo>
                <a:lnTo>
                  <a:pt x="71122" y="190270"/>
                </a:lnTo>
                <a:lnTo>
                  <a:pt x="75989" y="189697"/>
                </a:lnTo>
                <a:lnTo>
                  <a:pt x="80187" y="188362"/>
                </a:lnTo>
                <a:lnTo>
                  <a:pt x="87391" y="184339"/>
                </a:lnTo>
                <a:lnTo>
                  <a:pt x="93768" y="176836"/>
                </a:lnTo>
                <a:lnTo>
                  <a:pt x="100730" y="167151"/>
                </a:lnTo>
                <a:lnTo>
                  <a:pt x="105253" y="161902"/>
                </a:lnTo>
                <a:lnTo>
                  <a:pt x="110174" y="156497"/>
                </a:lnTo>
                <a:lnTo>
                  <a:pt x="114407" y="150989"/>
                </a:lnTo>
                <a:lnTo>
                  <a:pt x="118181" y="145412"/>
                </a:lnTo>
                <a:lnTo>
                  <a:pt x="121650" y="139789"/>
                </a:lnTo>
                <a:lnTo>
                  <a:pt x="125867" y="134135"/>
                </a:lnTo>
                <a:lnTo>
                  <a:pt x="130584" y="128461"/>
                </a:lnTo>
                <a:lnTo>
                  <a:pt x="135634" y="122773"/>
                </a:lnTo>
                <a:lnTo>
                  <a:pt x="139000" y="117076"/>
                </a:lnTo>
                <a:lnTo>
                  <a:pt x="142740" y="105667"/>
                </a:lnTo>
                <a:lnTo>
                  <a:pt x="145643" y="99004"/>
                </a:lnTo>
                <a:lnTo>
                  <a:pt x="149483" y="91706"/>
                </a:lnTo>
                <a:lnTo>
                  <a:pt x="153948" y="83982"/>
                </a:lnTo>
                <a:lnTo>
                  <a:pt x="161449" y="70320"/>
                </a:lnTo>
                <a:lnTo>
                  <a:pt x="167005" y="58851"/>
                </a:lnTo>
                <a:lnTo>
                  <a:pt x="169474" y="50579"/>
                </a:lnTo>
                <a:lnTo>
                  <a:pt x="173112" y="41187"/>
                </a:lnTo>
                <a:lnTo>
                  <a:pt x="176951" y="31616"/>
                </a:lnTo>
                <a:lnTo>
                  <a:pt x="180065" y="20872"/>
                </a:lnTo>
                <a:lnTo>
                  <a:pt x="185644" y="11656"/>
                </a:lnTo>
                <a:lnTo>
                  <a:pt x="188206" y="1684"/>
                </a:lnTo>
                <a:lnTo>
                  <a:pt x="189288" y="1108"/>
                </a:lnTo>
                <a:lnTo>
                  <a:pt x="195942" y="107"/>
                </a:lnTo>
                <a:lnTo>
                  <a:pt x="201355" y="0"/>
                </a:lnTo>
                <a:lnTo>
                  <a:pt x="202817" y="938"/>
                </a:lnTo>
                <a:lnTo>
                  <a:pt x="203791" y="2515"/>
                </a:lnTo>
                <a:lnTo>
                  <a:pt x="204874" y="6808"/>
                </a:lnTo>
                <a:lnTo>
                  <a:pt x="205355" y="11891"/>
                </a:lnTo>
                <a:lnTo>
                  <a:pt x="206436" y="14580"/>
                </a:lnTo>
                <a:lnTo>
                  <a:pt x="212508" y="22915"/>
                </a:lnTo>
                <a:lnTo>
                  <a:pt x="217638" y="28574"/>
                </a:lnTo>
                <a:lnTo>
                  <a:pt x="219387" y="32370"/>
                </a:lnTo>
                <a:lnTo>
                  <a:pt x="221330" y="41666"/>
                </a:lnTo>
                <a:lnTo>
                  <a:pt x="222194" y="52149"/>
                </a:lnTo>
                <a:lnTo>
                  <a:pt x="222424" y="57611"/>
                </a:lnTo>
                <a:lnTo>
                  <a:pt x="225220" y="68760"/>
                </a:lnTo>
                <a:lnTo>
                  <a:pt x="228685" y="80065"/>
                </a:lnTo>
                <a:lnTo>
                  <a:pt x="230225" y="91439"/>
                </a:lnTo>
                <a:lnTo>
                  <a:pt x="230910" y="102845"/>
                </a:lnTo>
                <a:lnTo>
                  <a:pt x="231214" y="115216"/>
                </a:lnTo>
                <a:lnTo>
                  <a:pt x="231448" y="180127"/>
                </a:lnTo>
                <a:lnTo>
                  <a:pt x="230499" y="188649"/>
                </a:lnTo>
                <a:lnTo>
                  <a:pt x="228913" y="197189"/>
                </a:lnTo>
                <a:lnTo>
                  <a:pt x="226904" y="205739"/>
                </a:lnTo>
                <a:lnTo>
                  <a:pt x="224612" y="214297"/>
                </a:lnTo>
                <a:lnTo>
                  <a:pt x="219525" y="231426"/>
                </a:lnTo>
                <a:lnTo>
                  <a:pt x="216835" y="239041"/>
                </a:lnTo>
                <a:lnTo>
                  <a:pt x="214089" y="246024"/>
                </a:lnTo>
                <a:lnTo>
                  <a:pt x="211306" y="252583"/>
                </a:lnTo>
                <a:lnTo>
                  <a:pt x="208498" y="259814"/>
                </a:lnTo>
                <a:lnTo>
                  <a:pt x="202838" y="275468"/>
                </a:lnTo>
                <a:lnTo>
                  <a:pt x="200948" y="282690"/>
                </a:lnTo>
                <a:lnTo>
                  <a:pt x="199688" y="289410"/>
                </a:lnTo>
                <a:lnTo>
                  <a:pt x="198848" y="295795"/>
                </a:lnTo>
                <a:lnTo>
                  <a:pt x="196383" y="301957"/>
                </a:lnTo>
                <a:lnTo>
                  <a:pt x="192834" y="307970"/>
                </a:lnTo>
                <a:lnTo>
                  <a:pt x="188564" y="313883"/>
                </a:lnTo>
                <a:lnTo>
                  <a:pt x="184764" y="318778"/>
                </a:lnTo>
                <a:lnTo>
                  <a:pt x="178002" y="326756"/>
                </a:lnTo>
                <a:lnTo>
                  <a:pt x="173913" y="330218"/>
                </a:lnTo>
                <a:lnTo>
                  <a:pt x="169282" y="333478"/>
                </a:lnTo>
                <a:lnTo>
                  <a:pt x="164290" y="336604"/>
                </a:lnTo>
                <a:lnTo>
                  <a:pt x="159056" y="339640"/>
                </a:lnTo>
                <a:lnTo>
                  <a:pt x="148162" y="345553"/>
                </a:lnTo>
                <a:lnTo>
                  <a:pt x="125645" y="357112"/>
                </a:lnTo>
                <a:lnTo>
                  <a:pt x="114262" y="362844"/>
                </a:lnTo>
                <a:lnTo>
                  <a:pt x="108560" y="364754"/>
                </a:lnTo>
                <a:lnTo>
                  <a:pt x="102853" y="366027"/>
                </a:lnTo>
                <a:lnTo>
                  <a:pt x="97144" y="366875"/>
                </a:lnTo>
                <a:lnTo>
                  <a:pt x="91433" y="367441"/>
                </a:lnTo>
                <a:lnTo>
                  <a:pt x="85720" y="367818"/>
                </a:lnTo>
                <a:lnTo>
                  <a:pt x="80007" y="368070"/>
                </a:lnTo>
                <a:lnTo>
                  <a:pt x="68579" y="368349"/>
                </a:lnTo>
                <a:lnTo>
                  <a:pt x="24200" y="368569"/>
                </a:lnTo>
                <a:lnTo>
                  <a:pt x="20896" y="367618"/>
                </a:lnTo>
                <a:lnTo>
                  <a:pt x="14685" y="364020"/>
                </a:lnTo>
                <a:lnTo>
                  <a:pt x="8827" y="359842"/>
                </a:lnTo>
                <a:lnTo>
                  <a:pt x="4558" y="355802"/>
                </a:lnTo>
                <a:lnTo>
                  <a:pt x="3039" y="353392"/>
                </a:lnTo>
                <a:lnTo>
                  <a:pt x="0" y="34285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2060257" y="5297804"/>
            <a:ext cx="145733" cy="42864"/>
          </a:xfrm>
          <a:custGeom>
            <a:avLst/>
            <a:gdLst/>
            <a:ahLst/>
            <a:cxnLst/>
            <a:rect l="0" t="0" r="0" b="0"/>
            <a:pathLst>
              <a:path w="145733" h="42864">
                <a:moveTo>
                  <a:pt x="0" y="42863"/>
                </a:moveTo>
                <a:lnTo>
                  <a:pt x="0" y="38312"/>
                </a:lnTo>
                <a:lnTo>
                  <a:pt x="953" y="36971"/>
                </a:lnTo>
                <a:lnTo>
                  <a:pt x="2540" y="36078"/>
                </a:lnTo>
                <a:lnTo>
                  <a:pt x="6844" y="35085"/>
                </a:lnTo>
                <a:lnTo>
                  <a:pt x="9325" y="34820"/>
                </a:lnTo>
                <a:lnTo>
                  <a:pt x="11932" y="34644"/>
                </a:lnTo>
                <a:lnTo>
                  <a:pt x="14622" y="33574"/>
                </a:lnTo>
                <a:lnTo>
                  <a:pt x="17368" y="31908"/>
                </a:lnTo>
                <a:lnTo>
                  <a:pt x="20151" y="29844"/>
                </a:lnTo>
                <a:lnTo>
                  <a:pt x="22959" y="28469"/>
                </a:lnTo>
                <a:lnTo>
                  <a:pt x="25784" y="27552"/>
                </a:lnTo>
                <a:lnTo>
                  <a:pt x="28619" y="26941"/>
                </a:lnTo>
                <a:lnTo>
                  <a:pt x="32414" y="25581"/>
                </a:lnTo>
                <a:lnTo>
                  <a:pt x="36850" y="23721"/>
                </a:lnTo>
                <a:lnTo>
                  <a:pt x="41711" y="21530"/>
                </a:lnTo>
                <a:lnTo>
                  <a:pt x="46857" y="20068"/>
                </a:lnTo>
                <a:lnTo>
                  <a:pt x="52193" y="19094"/>
                </a:lnTo>
                <a:lnTo>
                  <a:pt x="57655" y="18444"/>
                </a:lnTo>
                <a:lnTo>
                  <a:pt x="62249" y="17059"/>
                </a:lnTo>
                <a:lnTo>
                  <a:pt x="66265" y="15183"/>
                </a:lnTo>
                <a:lnTo>
                  <a:pt x="69894" y="12980"/>
                </a:lnTo>
                <a:lnTo>
                  <a:pt x="74218" y="11511"/>
                </a:lnTo>
                <a:lnTo>
                  <a:pt x="79006" y="10532"/>
                </a:lnTo>
                <a:lnTo>
                  <a:pt x="84103" y="9879"/>
                </a:lnTo>
                <a:lnTo>
                  <a:pt x="89407" y="9444"/>
                </a:lnTo>
                <a:lnTo>
                  <a:pt x="94847" y="9153"/>
                </a:lnTo>
                <a:lnTo>
                  <a:pt x="100379" y="8960"/>
                </a:lnTo>
                <a:lnTo>
                  <a:pt x="105019" y="7879"/>
                </a:lnTo>
                <a:lnTo>
                  <a:pt x="109065" y="6205"/>
                </a:lnTo>
                <a:lnTo>
                  <a:pt x="112715" y="4137"/>
                </a:lnTo>
                <a:lnTo>
                  <a:pt x="116101" y="2758"/>
                </a:lnTo>
                <a:lnTo>
                  <a:pt x="119311" y="1839"/>
                </a:lnTo>
                <a:lnTo>
                  <a:pt x="122403" y="1226"/>
                </a:lnTo>
                <a:lnTo>
                  <a:pt x="126369" y="818"/>
                </a:lnTo>
                <a:lnTo>
                  <a:pt x="130919" y="545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2043112" y="5400675"/>
            <a:ext cx="162878" cy="42863"/>
          </a:xfrm>
          <a:custGeom>
            <a:avLst/>
            <a:gdLst/>
            <a:ahLst/>
            <a:cxnLst/>
            <a:rect l="0" t="0" r="0" b="0"/>
            <a:pathLst>
              <a:path w="162878" h="42863">
                <a:moveTo>
                  <a:pt x="0" y="42862"/>
                </a:moveTo>
                <a:lnTo>
                  <a:pt x="0" y="35481"/>
                </a:lnTo>
                <a:lnTo>
                  <a:pt x="952" y="35084"/>
                </a:lnTo>
                <a:lnTo>
                  <a:pt x="4551" y="34643"/>
                </a:lnTo>
                <a:lnTo>
                  <a:pt x="9325" y="34447"/>
                </a:lnTo>
                <a:lnTo>
                  <a:pt x="15600" y="34320"/>
                </a:lnTo>
                <a:lnTo>
                  <a:pt x="18020" y="33358"/>
                </a:lnTo>
                <a:lnTo>
                  <a:pt x="21538" y="31763"/>
                </a:lnTo>
                <a:lnTo>
                  <a:pt x="25789" y="29748"/>
                </a:lnTo>
                <a:lnTo>
                  <a:pt x="29575" y="28404"/>
                </a:lnTo>
                <a:lnTo>
                  <a:pt x="33052" y="27509"/>
                </a:lnTo>
                <a:lnTo>
                  <a:pt x="36322" y="26911"/>
                </a:lnTo>
                <a:lnTo>
                  <a:pt x="40407" y="26513"/>
                </a:lnTo>
                <a:lnTo>
                  <a:pt x="45036" y="26248"/>
                </a:lnTo>
                <a:lnTo>
                  <a:pt x="50026" y="26071"/>
                </a:lnTo>
                <a:lnTo>
                  <a:pt x="55258" y="25000"/>
                </a:lnTo>
                <a:lnTo>
                  <a:pt x="60651" y="23335"/>
                </a:lnTo>
                <a:lnTo>
                  <a:pt x="66152" y="21271"/>
                </a:lnTo>
                <a:lnTo>
                  <a:pt x="70771" y="19896"/>
                </a:lnTo>
                <a:lnTo>
                  <a:pt x="74803" y="18979"/>
                </a:lnTo>
                <a:lnTo>
                  <a:pt x="78444" y="18367"/>
                </a:lnTo>
                <a:lnTo>
                  <a:pt x="82776" y="17007"/>
                </a:lnTo>
                <a:lnTo>
                  <a:pt x="87569" y="15148"/>
                </a:lnTo>
                <a:lnTo>
                  <a:pt x="92669" y="12956"/>
                </a:lnTo>
                <a:lnTo>
                  <a:pt x="97975" y="11495"/>
                </a:lnTo>
                <a:lnTo>
                  <a:pt x="103416" y="10521"/>
                </a:lnTo>
                <a:lnTo>
                  <a:pt x="108949" y="9871"/>
                </a:lnTo>
                <a:lnTo>
                  <a:pt x="114543" y="8486"/>
                </a:lnTo>
                <a:lnTo>
                  <a:pt x="120177" y="6610"/>
                </a:lnTo>
                <a:lnTo>
                  <a:pt x="125838" y="4406"/>
                </a:lnTo>
                <a:lnTo>
                  <a:pt x="131517" y="2937"/>
                </a:lnTo>
                <a:lnTo>
                  <a:pt x="137208" y="1958"/>
                </a:lnTo>
                <a:lnTo>
                  <a:pt x="142907" y="1305"/>
                </a:lnTo>
                <a:lnTo>
                  <a:pt x="147659" y="870"/>
                </a:lnTo>
                <a:lnTo>
                  <a:pt x="151779" y="580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2214562" y="540067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2368867" y="5323522"/>
            <a:ext cx="68581" cy="8574"/>
          </a:xfrm>
          <a:custGeom>
            <a:avLst/>
            <a:gdLst/>
            <a:ahLst/>
            <a:cxnLst/>
            <a:rect l="0" t="0" r="0" b="0"/>
            <a:pathLst>
              <a:path w="68581" h="8574">
                <a:moveTo>
                  <a:pt x="0" y="8573"/>
                </a:moveTo>
                <a:lnTo>
                  <a:pt x="12770" y="8573"/>
                </a:lnTo>
                <a:lnTo>
                  <a:pt x="15181" y="7620"/>
                </a:lnTo>
                <a:lnTo>
                  <a:pt x="17741" y="6033"/>
                </a:lnTo>
                <a:lnTo>
                  <a:pt x="20400" y="4022"/>
                </a:lnTo>
                <a:lnTo>
                  <a:pt x="23125" y="2681"/>
                </a:lnTo>
                <a:lnTo>
                  <a:pt x="25894" y="1787"/>
                </a:lnTo>
                <a:lnTo>
                  <a:pt x="28693" y="1192"/>
                </a:lnTo>
                <a:lnTo>
                  <a:pt x="31511" y="794"/>
                </a:lnTo>
                <a:lnTo>
                  <a:pt x="34342" y="530"/>
                </a:lnTo>
                <a:lnTo>
                  <a:pt x="37182" y="353"/>
                </a:lnTo>
                <a:lnTo>
                  <a:pt x="45418" y="157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2498646" y="5177793"/>
            <a:ext cx="350282" cy="154303"/>
          </a:xfrm>
          <a:custGeom>
            <a:avLst/>
            <a:gdLst/>
            <a:ahLst/>
            <a:cxnLst/>
            <a:rect l="0" t="0" r="0" b="0"/>
            <a:pathLst>
              <a:path w="350282" h="154303">
                <a:moveTo>
                  <a:pt x="7381" y="60004"/>
                </a:moveTo>
                <a:lnTo>
                  <a:pt x="2830" y="60004"/>
                </a:lnTo>
                <a:lnTo>
                  <a:pt x="1489" y="59052"/>
                </a:lnTo>
                <a:lnTo>
                  <a:pt x="596" y="57464"/>
                </a:lnTo>
                <a:lnTo>
                  <a:pt x="0" y="55454"/>
                </a:lnTo>
                <a:lnTo>
                  <a:pt x="555" y="54113"/>
                </a:lnTo>
                <a:lnTo>
                  <a:pt x="1878" y="53219"/>
                </a:lnTo>
                <a:lnTo>
                  <a:pt x="3712" y="52623"/>
                </a:lnTo>
                <a:lnTo>
                  <a:pt x="4935" y="51274"/>
                </a:lnTo>
                <a:lnTo>
                  <a:pt x="5751" y="49422"/>
                </a:lnTo>
                <a:lnTo>
                  <a:pt x="6656" y="44823"/>
                </a:lnTo>
                <a:lnTo>
                  <a:pt x="6898" y="42264"/>
                </a:lnTo>
                <a:lnTo>
                  <a:pt x="7059" y="39605"/>
                </a:lnTo>
                <a:lnTo>
                  <a:pt x="8119" y="37832"/>
                </a:lnTo>
                <a:lnTo>
                  <a:pt x="9778" y="36650"/>
                </a:lnTo>
                <a:lnTo>
                  <a:pt x="11837" y="35863"/>
                </a:lnTo>
                <a:lnTo>
                  <a:pt x="13209" y="34384"/>
                </a:lnTo>
                <a:lnTo>
                  <a:pt x="14124" y="32447"/>
                </a:lnTo>
                <a:lnTo>
                  <a:pt x="14734" y="30203"/>
                </a:lnTo>
                <a:lnTo>
                  <a:pt x="16093" y="27754"/>
                </a:lnTo>
                <a:lnTo>
                  <a:pt x="17951" y="25170"/>
                </a:lnTo>
                <a:lnTo>
                  <a:pt x="20143" y="22493"/>
                </a:lnTo>
                <a:lnTo>
                  <a:pt x="22556" y="20709"/>
                </a:lnTo>
                <a:lnTo>
                  <a:pt x="30504" y="17246"/>
                </a:lnTo>
                <a:lnTo>
                  <a:pt x="36073" y="13061"/>
                </a:lnTo>
                <a:lnTo>
                  <a:pt x="39844" y="11563"/>
                </a:lnTo>
                <a:lnTo>
                  <a:pt x="49114" y="9900"/>
                </a:lnTo>
                <a:lnTo>
                  <a:pt x="52348" y="8504"/>
                </a:lnTo>
                <a:lnTo>
                  <a:pt x="54504" y="6621"/>
                </a:lnTo>
                <a:lnTo>
                  <a:pt x="55941" y="4413"/>
                </a:lnTo>
                <a:lnTo>
                  <a:pt x="58804" y="2941"/>
                </a:lnTo>
                <a:lnTo>
                  <a:pt x="67066" y="1305"/>
                </a:lnTo>
                <a:lnTo>
                  <a:pt x="77876" y="384"/>
                </a:lnTo>
                <a:lnTo>
                  <a:pt x="86655" y="169"/>
                </a:lnTo>
                <a:lnTo>
                  <a:pt x="113350" y="0"/>
                </a:lnTo>
                <a:lnTo>
                  <a:pt x="116127" y="951"/>
                </a:lnTo>
                <a:lnTo>
                  <a:pt x="121752" y="4548"/>
                </a:lnTo>
                <a:lnTo>
                  <a:pt x="127428" y="9322"/>
                </a:lnTo>
                <a:lnTo>
                  <a:pt x="130275" y="11929"/>
                </a:lnTo>
                <a:lnTo>
                  <a:pt x="132173" y="14619"/>
                </a:lnTo>
                <a:lnTo>
                  <a:pt x="133438" y="17365"/>
                </a:lnTo>
                <a:lnTo>
                  <a:pt x="134282" y="20148"/>
                </a:lnTo>
                <a:lnTo>
                  <a:pt x="134844" y="22956"/>
                </a:lnTo>
                <a:lnTo>
                  <a:pt x="135219" y="25780"/>
                </a:lnTo>
                <a:lnTo>
                  <a:pt x="135469" y="28616"/>
                </a:lnTo>
                <a:lnTo>
                  <a:pt x="135635" y="31459"/>
                </a:lnTo>
                <a:lnTo>
                  <a:pt x="135820" y="37157"/>
                </a:lnTo>
                <a:lnTo>
                  <a:pt x="134917" y="40963"/>
                </a:lnTo>
                <a:lnTo>
                  <a:pt x="133363" y="45405"/>
                </a:lnTo>
                <a:lnTo>
                  <a:pt x="131374" y="50271"/>
                </a:lnTo>
                <a:lnTo>
                  <a:pt x="129095" y="54469"/>
                </a:lnTo>
                <a:lnTo>
                  <a:pt x="126624" y="58218"/>
                </a:lnTo>
                <a:lnTo>
                  <a:pt x="124024" y="61671"/>
                </a:lnTo>
                <a:lnTo>
                  <a:pt x="121338" y="65878"/>
                </a:lnTo>
                <a:lnTo>
                  <a:pt x="118595" y="70588"/>
                </a:lnTo>
                <a:lnTo>
                  <a:pt x="115813" y="75632"/>
                </a:lnTo>
                <a:lnTo>
                  <a:pt x="113007" y="79948"/>
                </a:lnTo>
                <a:lnTo>
                  <a:pt x="110183" y="83777"/>
                </a:lnTo>
                <a:lnTo>
                  <a:pt x="107348" y="87283"/>
                </a:lnTo>
                <a:lnTo>
                  <a:pt x="104506" y="91525"/>
                </a:lnTo>
                <a:lnTo>
                  <a:pt x="101659" y="96258"/>
                </a:lnTo>
                <a:lnTo>
                  <a:pt x="98808" y="101318"/>
                </a:lnTo>
                <a:lnTo>
                  <a:pt x="95955" y="105644"/>
                </a:lnTo>
                <a:lnTo>
                  <a:pt x="93100" y="109481"/>
                </a:lnTo>
                <a:lnTo>
                  <a:pt x="90245" y="112991"/>
                </a:lnTo>
                <a:lnTo>
                  <a:pt x="87388" y="116284"/>
                </a:lnTo>
                <a:lnTo>
                  <a:pt x="84532" y="119431"/>
                </a:lnTo>
                <a:lnTo>
                  <a:pt x="78818" y="125469"/>
                </a:lnTo>
                <a:lnTo>
                  <a:pt x="64531" y="139980"/>
                </a:lnTo>
                <a:lnTo>
                  <a:pt x="62626" y="142849"/>
                </a:lnTo>
                <a:lnTo>
                  <a:pt x="61356" y="145714"/>
                </a:lnTo>
                <a:lnTo>
                  <a:pt x="60509" y="148576"/>
                </a:lnTo>
                <a:lnTo>
                  <a:pt x="58992" y="150485"/>
                </a:lnTo>
                <a:lnTo>
                  <a:pt x="57029" y="151757"/>
                </a:lnTo>
                <a:lnTo>
                  <a:pt x="51584" y="153799"/>
                </a:lnTo>
                <a:lnTo>
                  <a:pt x="42980" y="154258"/>
                </a:lnTo>
                <a:lnTo>
                  <a:pt x="52305" y="154300"/>
                </a:lnTo>
                <a:lnTo>
                  <a:pt x="78016" y="154302"/>
                </a:lnTo>
                <a:lnTo>
                  <a:pt x="86717" y="151762"/>
                </a:lnTo>
                <a:lnTo>
                  <a:pt x="95981" y="147458"/>
                </a:lnTo>
                <a:lnTo>
                  <a:pt x="99785" y="144977"/>
                </a:lnTo>
                <a:lnTo>
                  <a:pt x="103274" y="142370"/>
                </a:lnTo>
                <a:lnTo>
                  <a:pt x="107505" y="140632"/>
                </a:lnTo>
                <a:lnTo>
                  <a:pt x="117285" y="138701"/>
                </a:lnTo>
                <a:lnTo>
                  <a:pt x="127983" y="135304"/>
                </a:lnTo>
                <a:lnTo>
                  <a:pt x="133502" y="133063"/>
                </a:lnTo>
                <a:lnTo>
                  <a:pt x="139087" y="130618"/>
                </a:lnTo>
                <a:lnTo>
                  <a:pt x="150372" y="125360"/>
                </a:lnTo>
                <a:lnTo>
                  <a:pt x="167435" y="117045"/>
                </a:lnTo>
                <a:lnTo>
                  <a:pt x="173139" y="115177"/>
                </a:lnTo>
                <a:lnTo>
                  <a:pt x="178846" y="113931"/>
                </a:lnTo>
                <a:lnTo>
                  <a:pt x="184556" y="113100"/>
                </a:lnTo>
                <a:lnTo>
                  <a:pt x="190268" y="112547"/>
                </a:lnTo>
                <a:lnTo>
                  <a:pt x="195981" y="112177"/>
                </a:lnTo>
                <a:lnTo>
                  <a:pt x="201694" y="111931"/>
                </a:lnTo>
                <a:lnTo>
                  <a:pt x="207408" y="110815"/>
                </a:lnTo>
                <a:lnTo>
                  <a:pt x="213122" y="109118"/>
                </a:lnTo>
                <a:lnTo>
                  <a:pt x="218837" y="107034"/>
                </a:lnTo>
                <a:lnTo>
                  <a:pt x="224552" y="105645"/>
                </a:lnTo>
                <a:lnTo>
                  <a:pt x="230266" y="104719"/>
                </a:lnTo>
                <a:lnTo>
                  <a:pt x="235981" y="104102"/>
                </a:lnTo>
                <a:lnTo>
                  <a:pt x="242649" y="103690"/>
                </a:lnTo>
                <a:lnTo>
                  <a:pt x="257677" y="103232"/>
                </a:lnTo>
                <a:lnTo>
                  <a:pt x="263780" y="102158"/>
                </a:lnTo>
                <a:lnTo>
                  <a:pt x="273101" y="98424"/>
                </a:lnTo>
                <a:lnTo>
                  <a:pt x="282959" y="96130"/>
                </a:lnTo>
                <a:lnTo>
                  <a:pt x="293690" y="95110"/>
                </a:lnTo>
                <a:lnTo>
                  <a:pt x="299219" y="94838"/>
                </a:lnTo>
                <a:lnTo>
                  <a:pt x="310442" y="94536"/>
                </a:lnTo>
                <a:lnTo>
                  <a:pt x="334322" y="94326"/>
                </a:lnTo>
                <a:lnTo>
                  <a:pt x="337737" y="93363"/>
                </a:lnTo>
                <a:lnTo>
                  <a:pt x="340966" y="91769"/>
                </a:lnTo>
                <a:lnTo>
                  <a:pt x="350281" y="8572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1648777" y="2786062"/>
            <a:ext cx="111443" cy="25614"/>
          </a:xfrm>
          <a:custGeom>
            <a:avLst/>
            <a:gdLst/>
            <a:ahLst/>
            <a:cxnLst/>
            <a:rect l="0" t="0" r="0" b="0"/>
            <a:pathLst>
              <a:path w="111443" h="25614">
                <a:moveTo>
                  <a:pt x="8573" y="8573"/>
                </a:moveTo>
                <a:lnTo>
                  <a:pt x="4022" y="8573"/>
                </a:lnTo>
                <a:lnTo>
                  <a:pt x="2681" y="9525"/>
                </a:lnTo>
                <a:lnTo>
                  <a:pt x="1787" y="11113"/>
                </a:lnTo>
                <a:lnTo>
                  <a:pt x="6" y="17124"/>
                </a:lnTo>
                <a:lnTo>
                  <a:pt x="1" y="17142"/>
                </a:lnTo>
                <a:lnTo>
                  <a:pt x="0" y="24526"/>
                </a:lnTo>
                <a:lnTo>
                  <a:pt x="952" y="24923"/>
                </a:lnTo>
                <a:lnTo>
                  <a:pt x="2540" y="25188"/>
                </a:lnTo>
                <a:lnTo>
                  <a:pt x="4551" y="25364"/>
                </a:lnTo>
                <a:lnTo>
                  <a:pt x="6844" y="25482"/>
                </a:lnTo>
                <a:lnTo>
                  <a:pt x="11932" y="25613"/>
                </a:lnTo>
                <a:lnTo>
                  <a:pt x="14622" y="24695"/>
                </a:lnTo>
                <a:lnTo>
                  <a:pt x="17368" y="23131"/>
                </a:lnTo>
                <a:lnTo>
                  <a:pt x="20151" y="21136"/>
                </a:lnTo>
                <a:lnTo>
                  <a:pt x="23911" y="19805"/>
                </a:lnTo>
                <a:lnTo>
                  <a:pt x="28324" y="18919"/>
                </a:lnTo>
                <a:lnTo>
                  <a:pt x="33170" y="18328"/>
                </a:lnTo>
                <a:lnTo>
                  <a:pt x="37353" y="16981"/>
                </a:lnTo>
                <a:lnTo>
                  <a:pt x="41095" y="15131"/>
                </a:lnTo>
                <a:lnTo>
                  <a:pt x="44541" y="12945"/>
                </a:lnTo>
                <a:lnTo>
                  <a:pt x="48744" y="11487"/>
                </a:lnTo>
                <a:lnTo>
                  <a:pt x="53451" y="10516"/>
                </a:lnTo>
                <a:lnTo>
                  <a:pt x="58494" y="9868"/>
                </a:lnTo>
                <a:lnTo>
                  <a:pt x="62809" y="9436"/>
                </a:lnTo>
                <a:lnTo>
                  <a:pt x="66637" y="9148"/>
                </a:lnTo>
                <a:lnTo>
                  <a:pt x="70142" y="8956"/>
                </a:lnTo>
                <a:lnTo>
                  <a:pt x="74384" y="7876"/>
                </a:lnTo>
                <a:lnTo>
                  <a:pt x="79117" y="6203"/>
                </a:lnTo>
                <a:lnTo>
                  <a:pt x="91299" y="1226"/>
                </a:lnTo>
                <a:lnTo>
                  <a:pt x="94204" y="817"/>
                </a:lnTo>
                <a:lnTo>
                  <a:pt x="98045" y="545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1763853" y="2693070"/>
            <a:ext cx="296405" cy="213007"/>
          </a:xfrm>
          <a:custGeom>
            <a:avLst/>
            <a:gdLst/>
            <a:ahLst/>
            <a:cxnLst/>
            <a:rect l="0" t="0" r="0" b="0"/>
            <a:pathLst>
              <a:path w="296405" h="213007">
                <a:moveTo>
                  <a:pt x="4939" y="41557"/>
                </a:moveTo>
                <a:lnTo>
                  <a:pt x="388" y="37006"/>
                </a:lnTo>
                <a:lnTo>
                  <a:pt x="0" y="35665"/>
                </a:lnTo>
                <a:lnTo>
                  <a:pt x="694" y="34772"/>
                </a:lnTo>
                <a:lnTo>
                  <a:pt x="4100" y="33338"/>
                </a:lnTo>
                <a:lnTo>
                  <a:pt x="4566" y="30601"/>
                </a:lnTo>
                <a:lnTo>
                  <a:pt x="4865" y="25634"/>
                </a:lnTo>
                <a:lnTo>
                  <a:pt x="5842" y="25227"/>
                </a:lnTo>
                <a:lnTo>
                  <a:pt x="9468" y="24774"/>
                </a:lnTo>
                <a:lnTo>
                  <a:pt x="16794" y="22033"/>
                </a:lnTo>
                <a:lnTo>
                  <a:pt x="25448" y="18592"/>
                </a:lnTo>
                <a:lnTo>
                  <a:pt x="37580" y="15703"/>
                </a:lnTo>
                <a:lnTo>
                  <a:pt x="50879" y="11651"/>
                </a:lnTo>
                <a:lnTo>
                  <a:pt x="57473" y="10190"/>
                </a:lnTo>
                <a:lnTo>
                  <a:pt x="63774" y="9216"/>
                </a:lnTo>
                <a:lnTo>
                  <a:pt x="69880" y="8566"/>
                </a:lnTo>
                <a:lnTo>
                  <a:pt x="75855" y="7180"/>
                </a:lnTo>
                <a:lnTo>
                  <a:pt x="81744" y="5305"/>
                </a:lnTo>
                <a:lnTo>
                  <a:pt x="87575" y="3101"/>
                </a:lnTo>
                <a:lnTo>
                  <a:pt x="93367" y="1632"/>
                </a:lnTo>
                <a:lnTo>
                  <a:pt x="99134" y="653"/>
                </a:lnTo>
                <a:lnTo>
                  <a:pt x="104883" y="0"/>
                </a:lnTo>
                <a:lnTo>
                  <a:pt x="110621" y="517"/>
                </a:lnTo>
                <a:lnTo>
                  <a:pt x="116351" y="1815"/>
                </a:lnTo>
                <a:lnTo>
                  <a:pt x="122076" y="3632"/>
                </a:lnTo>
                <a:lnTo>
                  <a:pt x="130978" y="5652"/>
                </a:lnTo>
                <a:lnTo>
                  <a:pt x="139061" y="7501"/>
                </a:lnTo>
                <a:lnTo>
                  <a:pt x="143884" y="9329"/>
                </a:lnTo>
                <a:lnTo>
                  <a:pt x="149004" y="11499"/>
                </a:lnTo>
                <a:lnTo>
                  <a:pt x="157233" y="13910"/>
                </a:lnTo>
                <a:lnTo>
                  <a:pt x="160760" y="14553"/>
                </a:lnTo>
                <a:lnTo>
                  <a:pt x="167220" y="17808"/>
                </a:lnTo>
                <a:lnTo>
                  <a:pt x="173267" y="22430"/>
                </a:lnTo>
                <a:lnTo>
                  <a:pt x="179129" y="27658"/>
                </a:lnTo>
                <a:lnTo>
                  <a:pt x="184909" y="33157"/>
                </a:lnTo>
                <a:lnTo>
                  <a:pt x="187784" y="35957"/>
                </a:lnTo>
                <a:lnTo>
                  <a:pt x="189701" y="38776"/>
                </a:lnTo>
                <a:lnTo>
                  <a:pt x="191830" y="44449"/>
                </a:lnTo>
                <a:lnTo>
                  <a:pt x="192398" y="48247"/>
                </a:lnTo>
                <a:lnTo>
                  <a:pt x="192777" y="52685"/>
                </a:lnTo>
                <a:lnTo>
                  <a:pt x="193029" y="57548"/>
                </a:lnTo>
                <a:lnTo>
                  <a:pt x="192245" y="61743"/>
                </a:lnTo>
                <a:lnTo>
                  <a:pt x="190770" y="65492"/>
                </a:lnTo>
                <a:lnTo>
                  <a:pt x="188834" y="68943"/>
                </a:lnTo>
                <a:lnTo>
                  <a:pt x="184142" y="77859"/>
                </a:lnTo>
                <a:lnTo>
                  <a:pt x="181558" y="82903"/>
                </a:lnTo>
                <a:lnTo>
                  <a:pt x="178882" y="87219"/>
                </a:lnTo>
                <a:lnTo>
                  <a:pt x="176146" y="91048"/>
                </a:lnTo>
                <a:lnTo>
                  <a:pt x="173370" y="94554"/>
                </a:lnTo>
                <a:lnTo>
                  <a:pt x="170566" y="98796"/>
                </a:lnTo>
                <a:lnTo>
                  <a:pt x="167744" y="103529"/>
                </a:lnTo>
                <a:lnTo>
                  <a:pt x="164911" y="108589"/>
                </a:lnTo>
                <a:lnTo>
                  <a:pt x="159223" y="119292"/>
                </a:lnTo>
                <a:lnTo>
                  <a:pt x="156372" y="124813"/>
                </a:lnTo>
                <a:lnTo>
                  <a:pt x="152567" y="129446"/>
                </a:lnTo>
                <a:lnTo>
                  <a:pt x="148125" y="133487"/>
                </a:lnTo>
                <a:lnTo>
                  <a:pt x="143259" y="137134"/>
                </a:lnTo>
                <a:lnTo>
                  <a:pt x="138110" y="141470"/>
                </a:lnTo>
                <a:lnTo>
                  <a:pt x="132772" y="146266"/>
                </a:lnTo>
                <a:lnTo>
                  <a:pt x="118698" y="159577"/>
                </a:lnTo>
                <a:lnTo>
                  <a:pt x="93612" y="184354"/>
                </a:lnTo>
                <a:lnTo>
                  <a:pt x="64981" y="212972"/>
                </a:lnTo>
                <a:lnTo>
                  <a:pt x="94200" y="213006"/>
                </a:lnTo>
                <a:lnTo>
                  <a:pt x="100642" y="212054"/>
                </a:lnTo>
                <a:lnTo>
                  <a:pt x="106841" y="210467"/>
                </a:lnTo>
                <a:lnTo>
                  <a:pt x="112878" y="208456"/>
                </a:lnTo>
                <a:lnTo>
                  <a:pt x="119761" y="207115"/>
                </a:lnTo>
                <a:lnTo>
                  <a:pt x="127207" y="206222"/>
                </a:lnTo>
                <a:lnTo>
                  <a:pt x="135029" y="205626"/>
                </a:lnTo>
                <a:lnTo>
                  <a:pt x="143100" y="204276"/>
                </a:lnTo>
                <a:lnTo>
                  <a:pt x="151339" y="202424"/>
                </a:lnTo>
                <a:lnTo>
                  <a:pt x="159689" y="200237"/>
                </a:lnTo>
                <a:lnTo>
                  <a:pt x="168113" y="197826"/>
                </a:lnTo>
                <a:lnTo>
                  <a:pt x="185093" y="192608"/>
                </a:lnTo>
                <a:lnTo>
                  <a:pt x="194574" y="190835"/>
                </a:lnTo>
                <a:lnTo>
                  <a:pt x="204705" y="189653"/>
                </a:lnTo>
                <a:lnTo>
                  <a:pt x="215269" y="188865"/>
                </a:lnTo>
                <a:lnTo>
                  <a:pt x="225169" y="187388"/>
                </a:lnTo>
                <a:lnTo>
                  <a:pt x="234626" y="185450"/>
                </a:lnTo>
                <a:lnTo>
                  <a:pt x="243789" y="183205"/>
                </a:lnTo>
                <a:lnTo>
                  <a:pt x="251802" y="181709"/>
                </a:lnTo>
                <a:lnTo>
                  <a:pt x="259050" y="180712"/>
                </a:lnTo>
                <a:lnTo>
                  <a:pt x="265786" y="180047"/>
                </a:lnTo>
                <a:lnTo>
                  <a:pt x="271229" y="179604"/>
                </a:lnTo>
                <a:lnTo>
                  <a:pt x="279818" y="179111"/>
                </a:lnTo>
                <a:lnTo>
                  <a:pt x="286810" y="178892"/>
                </a:lnTo>
                <a:lnTo>
                  <a:pt x="296404" y="17871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6" name="Group 135"/>
          <p:cNvGrpSpPr/>
          <p:nvPr/>
        </p:nvGrpSpPr>
        <p:grpSpPr>
          <a:xfrm>
            <a:off x="4203382" y="2708910"/>
            <a:ext cx="4869180" cy="2888933"/>
            <a:chOff x="4203382" y="2708910"/>
            <a:chExt cx="4869180" cy="2888933"/>
          </a:xfrm>
        </p:grpSpPr>
        <p:sp>
          <p:nvSpPr>
            <p:cNvPr id="53" name="SMARTPenAnnotation49"/>
            <p:cNvSpPr/>
            <p:nvPr/>
          </p:nvSpPr>
          <p:spPr>
            <a:xfrm>
              <a:off x="4203382" y="3137681"/>
              <a:ext cx="274321" cy="247921"/>
            </a:xfrm>
            <a:custGeom>
              <a:avLst/>
              <a:gdLst/>
              <a:ahLst/>
              <a:cxnLst/>
              <a:rect l="0" t="0" r="0" b="0"/>
              <a:pathLst>
                <a:path w="274321" h="247921">
                  <a:moveTo>
                    <a:pt x="0" y="77006"/>
                  </a:moveTo>
                  <a:lnTo>
                    <a:pt x="0" y="72455"/>
                  </a:lnTo>
                  <a:lnTo>
                    <a:pt x="953" y="70162"/>
                  </a:lnTo>
                  <a:lnTo>
                    <a:pt x="5892" y="63336"/>
                  </a:lnTo>
                  <a:lnTo>
                    <a:pt x="12770" y="55768"/>
                  </a:lnTo>
                  <a:lnTo>
                    <a:pt x="33243" y="35199"/>
                  </a:lnTo>
                  <a:lnTo>
                    <a:pt x="41127" y="29850"/>
                  </a:lnTo>
                  <a:lnTo>
                    <a:pt x="48759" y="26521"/>
                  </a:lnTo>
                  <a:lnTo>
                    <a:pt x="63765" y="19291"/>
                  </a:lnTo>
                  <a:lnTo>
                    <a:pt x="91559" y="5494"/>
                  </a:lnTo>
                  <a:lnTo>
                    <a:pt x="97234" y="3614"/>
                  </a:lnTo>
                  <a:lnTo>
                    <a:pt x="102923" y="2361"/>
                  </a:lnTo>
                  <a:lnTo>
                    <a:pt x="108620" y="1525"/>
                  </a:lnTo>
                  <a:lnTo>
                    <a:pt x="115276" y="968"/>
                  </a:lnTo>
                  <a:lnTo>
                    <a:pt x="122571" y="597"/>
                  </a:lnTo>
                  <a:lnTo>
                    <a:pt x="141410" y="73"/>
                  </a:lnTo>
                  <a:lnTo>
                    <a:pt x="145708" y="0"/>
                  </a:lnTo>
                  <a:lnTo>
                    <a:pt x="150478" y="904"/>
                  </a:lnTo>
                  <a:lnTo>
                    <a:pt x="155564" y="2459"/>
                  </a:lnTo>
                  <a:lnTo>
                    <a:pt x="160859" y="4448"/>
                  </a:lnTo>
                  <a:lnTo>
                    <a:pt x="166295" y="6726"/>
                  </a:lnTo>
                  <a:lnTo>
                    <a:pt x="171823" y="9198"/>
                  </a:lnTo>
                  <a:lnTo>
                    <a:pt x="177414" y="11798"/>
                  </a:lnTo>
                  <a:lnTo>
                    <a:pt x="182093" y="14484"/>
                  </a:lnTo>
                  <a:lnTo>
                    <a:pt x="189833" y="20009"/>
                  </a:lnTo>
                  <a:lnTo>
                    <a:pt x="194182" y="23768"/>
                  </a:lnTo>
                  <a:lnTo>
                    <a:pt x="198988" y="28179"/>
                  </a:lnTo>
                  <a:lnTo>
                    <a:pt x="204096" y="33025"/>
                  </a:lnTo>
                  <a:lnTo>
                    <a:pt x="207502" y="38160"/>
                  </a:lnTo>
                  <a:lnTo>
                    <a:pt x="209772" y="43489"/>
                  </a:lnTo>
                  <a:lnTo>
                    <a:pt x="211286" y="48946"/>
                  </a:lnTo>
                  <a:lnTo>
                    <a:pt x="213247" y="54490"/>
                  </a:lnTo>
                  <a:lnTo>
                    <a:pt x="215507" y="60090"/>
                  </a:lnTo>
                  <a:lnTo>
                    <a:pt x="217967" y="65729"/>
                  </a:lnTo>
                  <a:lnTo>
                    <a:pt x="223239" y="77074"/>
                  </a:lnTo>
                  <a:lnTo>
                    <a:pt x="225978" y="82766"/>
                  </a:lnTo>
                  <a:lnTo>
                    <a:pt x="226852" y="88466"/>
                  </a:lnTo>
                  <a:lnTo>
                    <a:pt x="226483" y="94171"/>
                  </a:lnTo>
                  <a:lnTo>
                    <a:pt x="225284" y="99880"/>
                  </a:lnTo>
                  <a:lnTo>
                    <a:pt x="223531" y="106543"/>
                  </a:lnTo>
                  <a:lnTo>
                    <a:pt x="221411" y="113842"/>
                  </a:lnTo>
                  <a:lnTo>
                    <a:pt x="219045" y="121566"/>
                  </a:lnTo>
                  <a:lnTo>
                    <a:pt x="216515" y="128620"/>
                  </a:lnTo>
                  <a:lnTo>
                    <a:pt x="213876" y="135228"/>
                  </a:lnTo>
                  <a:lnTo>
                    <a:pt x="211164" y="141538"/>
                  </a:lnTo>
                  <a:lnTo>
                    <a:pt x="205611" y="153630"/>
                  </a:lnTo>
                  <a:lnTo>
                    <a:pt x="194284" y="176914"/>
                  </a:lnTo>
                  <a:lnTo>
                    <a:pt x="190483" y="182664"/>
                  </a:lnTo>
                  <a:lnTo>
                    <a:pt x="186044" y="188402"/>
                  </a:lnTo>
                  <a:lnTo>
                    <a:pt x="181179" y="194133"/>
                  </a:lnTo>
                  <a:lnTo>
                    <a:pt x="176031" y="198906"/>
                  </a:lnTo>
                  <a:lnTo>
                    <a:pt x="170694" y="203040"/>
                  </a:lnTo>
                  <a:lnTo>
                    <a:pt x="165231" y="206748"/>
                  </a:lnTo>
                  <a:lnTo>
                    <a:pt x="159684" y="211126"/>
                  </a:lnTo>
                  <a:lnTo>
                    <a:pt x="154081" y="215949"/>
                  </a:lnTo>
                  <a:lnTo>
                    <a:pt x="148441" y="221070"/>
                  </a:lnTo>
                  <a:lnTo>
                    <a:pt x="142776" y="225436"/>
                  </a:lnTo>
                  <a:lnTo>
                    <a:pt x="137094" y="229299"/>
                  </a:lnTo>
                  <a:lnTo>
                    <a:pt x="131401" y="232827"/>
                  </a:lnTo>
                  <a:lnTo>
                    <a:pt x="125701" y="236132"/>
                  </a:lnTo>
                  <a:lnTo>
                    <a:pt x="114287" y="242344"/>
                  </a:lnTo>
                  <a:lnTo>
                    <a:pt x="108576" y="244381"/>
                  </a:lnTo>
                  <a:lnTo>
                    <a:pt x="102864" y="245739"/>
                  </a:lnTo>
                  <a:lnTo>
                    <a:pt x="97151" y="246645"/>
                  </a:lnTo>
                  <a:lnTo>
                    <a:pt x="91438" y="247249"/>
                  </a:lnTo>
                  <a:lnTo>
                    <a:pt x="85724" y="247651"/>
                  </a:lnTo>
                  <a:lnTo>
                    <a:pt x="80009" y="247920"/>
                  </a:lnTo>
                  <a:lnTo>
                    <a:pt x="76199" y="247146"/>
                  </a:lnTo>
                  <a:lnTo>
                    <a:pt x="73660" y="245678"/>
                  </a:lnTo>
                  <a:lnTo>
                    <a:pt x="71966" y="243746"/>
                  </a:lnTo>
                  <a:lnTo>
                    <a:pt x="68933" y="242459"/>
                  </a:lnTo>
                  <a:lnTo>
                    <a:pt x="60482" y="241028"/>
                  </a:lnTo>
                  <a:lnTo>
                    <a:pt x="56514" y="239694"/>
                  </a:lnTo>
                  <a:lnTo>
                    <a:pt x="49565" y="235672"/>
                  </a:lnTo>
                  <a:lnTo>
                    <a:pt x="47331" y="232313"/>
                  </a:lnTo>
                  <a:lnTo>
                    <a:pt x="45841" y="228169"/>
                  </a:lnTo>
                  <a:lnTo>
                    <a:pt x="44849" y="223501"/>
                  </a:lnTo>
                  <a:lnTo>
                    <a:pt x="43745" y="215775"/>
                  </a:lnTo>
                  <a:lnTo>
                    <a:pt x="43451" y="212381"/>
                  </a:lnTo>
                  <a:lnTo>
                    <a:pt x="44207" y="208214"/>
                  </a:lnTo>
                  <a:lnTo>
                    <a:pt x="45664" y="203530"/>
                  </a:lnTo>
                  <a:lnTo>
                    <a:pt x="47588" y="198503"/>
                  </a:lnTo>
                  <a:lnTo>
                    <a:pt x="49823" y="194199"/>
                  </a:lnTo>
                  <a:lnTo>
                    <a:pt x="57519" y="182638"/>
                  </a:lnTo>
                  <a:lnTo>
                    <a:pt x="60253" y="177908"/>
                  </a:lnTo>
                  <a:lnTo>
                    <a:pt x="63029" y="172849"/>
                  </a:lnTo>
                  <a:lnTo>
                    <a:pt x="67737" y="167571"/>
                  </a:lnTo>
                  <a:lnTo>
                    <a:pt x="73733" y="162148"/>
                  </a:lnTo>
                  <a:lnTo>
                    <a:pt x="80587" y="156627"/>
                  </a:lnTo>
                  <a:lnTo>
                    <a:pt x="87063" y="151994"/>
                  </a:lnTo>
                  <a:lnTo>
                    <a:pt x="93285" y="147953"/>
                  </a:lnTo>
                  <a:lnTo>
                    <a:pt x="99337" y="144307"/>
                  </a:lnTo>
                  <a:lnTo>
                    <a:pt x="105277" y="140923"/>
                  </a:lnTo>
                  <a:lnTo>
                    <a:pt x="116957" y="134624"/>
                  </a:lnTo>
                  <a:lnTo>
                    <a:pt x="123692" y="132563"/>
                  </a:lnTo>
                  <a:lnTo>
                    <a:pt x="131039" y="131189"/>
                  </a:lnTo>
                  <a:lnTo>
                    <a:pt x="138794" y="130273"/>
                  </a:lnTo>
                  <a:lnTo>
                    <a:pt x="145869" y="129662"/>
                  </a:lnTo>
                  <a:lnTo>
                    <a:pt x="152492" y="129255"/>
                  </a:lnTo>
                  <a:lnTo>
                    <a:pt x="158811" y="128984"/>
                  </a:lnTo>
                  <a:lnTo>
                    <a:pt x="164929" y="129755"/>
                  </a:lnTo>
                  <a:lnTo>
                    <a:pt x="170913" y="131222"/>
                  </a:lnTo>
                  <a:lnTo>
                    <a:pt x="176807" y="133153"/>
                  </a:lnTo>
                  <a:lnTo>
                    <a:pt x="181689" y="135392"/>
                  </a:lnTo>
                  <a:lnTo>
                    <a:pt x="189654" y="140420"/>
                  </a:lnTo>
                  <a:lnTo>
                    <a:pt x="194063" y="143095"/>
                  </a:lnTo>
                  <a:lnTo>
                    <a:pt x="198908" y="145830"/>
                  </a:lnTo>
                  <a:lnTo>
                    <a:pt x="204043" y="148606"/>
                  </a:lnTo>
                  <a:lnTo>
                    <a:pt x="208418" y="152362"/>
                  </a:lnTo>
                  <a:lnTo>
                    <a:pt x="212288" y="156771"/>
                  </a:lnTo>
                  <a:lnTo>
                    <a:pt x="215820" y="161615"/>
                  </a:lnTo>
                  <a:lnTo>
                    <a:pt x="220080" y="165797"/>
                  </a:lnTo>
                  <a:lnTo>
                    <a:pt x="224825" y="169538"/>
                  </a:lnTo>
                  <a:lnTo>
                    <a:pt x="229893" y="172984"/>
                  </a:lnTo>
                  <a:lnTo>
                    <a:pt x="238065" y="179353"/>
                  </a:lnTo>
                  <a:lnTo>
                    <a:pt x="241578" y="182385"/>
                  </a:lnTo>
                  <a:lnTo>
                    <a:pt x="243919" y="185359"/>
                  </a:lnTo>
                  <a:lnTo>
                    <a:pt x="246521" y="191203"/>
                  </a:lnTo>
                  <a:lnTo>
                    <a:pt x="250218" y="196975"/>
                  </a:lnTo>
                  <a:lnTo>
                    <a:pt x="255035" y="202715"/>
                  </a:lnTo>
                  <a:lnTo>
                    <a:pt x="260352" y="208442"/>
                  </a:lnTo>
                  <a:lnTo>
                    <a:pt x="274320" y="22273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50"/>
            <p:cNvSpPr/>
            <p:nvPr/>
          </p:nvSpPr>
          <p:spPr>
            <a:xfrm>
              <a:off x="4529137" y="3180397"/>
              <a:ext cx="171451" cy="180024"/>
            </a:xfrm>
            <a:custGeom>
              <a:avLst/>
              <a:gdLst/>
              <a:ahLst/>
              <a:cxnLst/>
              <a:rect l="0" t="0" r="0" b="0"/>
              <a:pathLst>
                <a:path w="171451" h="180024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11931" y="4551"/>
                  </a:lnTo>
                  <a:lnTo>
                    <a:pt x="14622" y="6844"/>
                  </a:lnTo>
                  <a:lnTo>
                    <a:pt x="17368" y="9325"/>
                  </a:lnTo>
                  <a:lnTo>
                    <a:pt x="20151" y="11932"/>
                  </a:lnTo>
                  <a:lnTo>
                    <a:pt x="23911" y="14622"/>
                  </a:lnTo>
                  <a:lnTo>
                    <a:pt x="28323" y="17368"/>
                  </a:lnTo>
                  <a:lnTo>
                    <a:pt x="33170" y="20151"/>
                  </a:lnTo>
                  <a:lnTo>
                    <a:pt x="37353" y="22959"/>
                  </a:lnTo>
                  <a:lnTo>
                    <a:pt x="41094" y="25784"/>
                  </a:lnTo>
                  <a:lnTo>
                    <a:pt x="44541" y="28619"/>
                  </a:lnTo>
                  <a:lnTo>
                    <a:pt x="48745" y="31462"/>
                  </a:lnTo>
                  <a:lnTo>
                    <a:pt x="53451" y="34310"/>
                  </a:lnTo>
                  <a:lnTo>
                    <a:pt x="58494" y="37161"/>
                  </a:lnTo>
                  <a:lnTo>
                    <a:pt x="69178" y="42868"/>
                  </a:lnTo>
                  <a:lnTo>
                    <a:pt x="74694" y="45724"/>
                  </a:lnTo>
                  <a:lnTo>
                    <a:pt x="80276" y="49533"/>
                  </a:lnTo>
                  <a:lnTo>
                    <a:pt x="85903" y="53977"/>
                  </a:lnTo>
                  <a:lnTo>
                    <a:pt x="91558" y="58845"/>
                  </a:lnTo>
                  <a:lnTo>
                    <a:pt x="96281" y="63995"/>
                  </a:lnTo>
                  <a:lnTo>
                    <a:pt x="100383" y="69333"/>
                  </a:lnTo>
                  <a:lnTo>
                    <a:pt x="104069" y="74797"/>
                  </a:lnTo>
                  <a:lnTo>
                    <a:pt x="108432" y="80345"/>
                  </a:lnTo>
                  <a:lnTo>
                    <a:pt x="113245" y="85948"/>
                  </a:lnTo>
                  <a:lnTo>
                    <a:pt x="122722" y="96302"/>
                  </a:lnTo>
                  <a:lnTo>
                    <a:pt x="130108" y="104078"/>
                  </a:lnTo>
                  <a:lnTo>
                    <a:pt x="133411" y="108438"/>
                  </a:lnTo>
                  <a:lnTo>
                    <a:pt x="136566" y="113250"/>
                  </a:lnTo>
                  <a:lnTo>
                    <a:pt x="139621" y="118362"/>
                  </a:lnTo>
                  <a:lnTo>
                    <a:pt x="142611" y="122723"/>
                  </a:lnTo>
                  <a:lnTo>
                    <a:pt x="145557" y="126583"/>
                  </a:lnTo>
                  <a:lnTo>
                    <a:pt x="148473" y="130109"/>
                  </a:lnTo>
                  <a:lnTo>
                    <a:pt x="151369" y="134364"/>
                  </a:lnTo>
                  <a:lnTo>
                    <a:pt x="154253" y="139106"/>
                  </a:lnTo>
                  <a:lnTo>
                    <a:pt x="157128" y="144172"/>
                  </a:lnTo>
                  <a:lnTo>
                    <a:pt x="159996" y="148502"/>
                  </a:lnTo>
                  <a:lnTo>
                    <a:pt x="162862" y="152342"/>
                  </a:lnTo>
                  <a:lnTo>
                    <a:pt x="165725" y="155854"/>
                  </a:lnTo>
                  <a:lnTo>
                    <a:pt x="167633" y="159147"/>
                  </a:lnTo>
                  <a:lnTo>
                    <a:pt x="168906" y="162296"/>
                  </a:lnTo>
                  <a:lnTo>
                    <a:pt x="169754" y="165347"/>
                  </a:lnTo>
                  <a:lnTo>
                    <a:pt x="170319" y="168334"/>
                  </a:lnTo>
                  <a:lnTo>
                    <a:pt x="170696" y="171278"/>
                  </a:lnTo>
                  <a:lnTo>
                    <a:pt x="171450" y="18002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1"/>
            <p:cNvSpPr/>
            <p:nvPr/>
          </p:nvSpPr>
          <p:spPr>
            <a:xfrm>
              <a:off x="4554854" y="3154680"/>
              <a:ext cx="162879" cy="180023"/>
            </a:xfrm>
            <a:custGeom>
              <a:avLst/>
              <a:gdLst/>
              <a:ahLst/>
              <a:cxnLst/>
              <a:rect l="0" t="0" r="0" b="0"/>
              <a:pathLst>
                <a:path w="162879" h="180023">
                  <a:moveTo>
                    <a:pt x="162878" y="0"/>
                  </a:moveTo>
                  <a:lnTo>
                    <a:pt x="150946" y="11931"/>
                  </a:lnTo>
                  <a:lnTo>
                    <a:pt x="148256" y="15574"/>
                  </a:lnTo>
                  <a:lnTo>
                    <a:pt x="145510" y="19908"/>
                  </a:lnTo>
                  <a:lnTo>
                    <a:pt x="142727" y="24702"/>
                  </a:lnTo>
                  <a:lnTo>
                    <a:pt x="138967" y="29803"/>
                  </a:lnTo>
                  <a:lnTo>
                    <a:pt x="134554" y="35108"/>
                  </a:lnTo>
                  <a:lnTo>
                    <a:pt x="129708" y="40550"/>
                  </a:lnTo>
                  <a:lnTo>
                    <a:pt x="119243" y="51677"/>
                  </a:lnTo>
                  <a:lnTo>
                    <a:pt x="85448" y="85933"/>
                  </a:lnTo>
                  <a:lnTo>
                    <a:pt x="6116" y="165335"/>
                  </a:lnTo>
                  <a:lnTo>
                    <a:pt x="4077" y="168326"/>
                  </a:lnTo>
                  <a:lnTo>
                    <a:pt x="2718" y="171272"/>
                  </a:lnTo>
                  <a:lnTo>
                    <a:pt x="0" y="18002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2"/>
            <p:cNvSpPr/>
            <p:nvPr/>
          </p:nvSpPr>
          <p:spPr>
            <a:xfrm>
              <a:off x="4863465" y="3146107"/>
              <a:ext cx="51436" cy="180023"/>
            </a:xfrm>
            <a:custGeom>
              <a:avLst/>
              <a:gdLst/>
              <a:ahLst/>
              <a:cxnLst/>
              <a:rect l="0" t="0" r="0" b="0"/>
              <a:pathLst>
                <a:path w="51436" h="180023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1"/>
                  </a:lnTo>
                  <a:lnTo>
                    <a:pt x="8415" y="9325"/>
                  </a:lnTo>
                  <a:lnTo>
                    <a:pt x="8467" y="11932"/>
                  </a:lnTo>
                  <a:lnTo>
                    <a:pt x="9455" y="14622"/>
                  </a:lnTo>
                  <a:lnTo>
                    <a:pt x="11066" y="17368"/>
                  </a:lnTo>
                  <a:lnTo>
                    <a:pt x="13092" y="20151"/>
                  </a:lnTo>
                  <a:lnTo>
                    <a:pt x="14443" y="23912"/>
                  </a:lnTo>
                  <a:lnTo>
                    <a:pt x="15344" y="28324"/>
                  </a:lnTo>
                  <a:lnTo>
                    <a:pt x="15944" y="33170"/>
                  </a:lnTo>
                  <a:lnTo>
                    <a:pt x="16344" y="37353"/>
                  </a:lnTo>
                  <a:lnTo>
                    <a:pt x="16611" y="41095"/>
                  </a:lnTo>
                  <a:lnTo>
                    <a:pt x="16789" y="44542"/>
                  </a:lnTo>
                  <a:lnTo>
                    <a:pt x="16987" y="53451"/>
                  </a:lnTo>
                  <a:lnTo>
                    <a:pt x="17039" y="58494"/>
                  </a:lnTo>
                  <a:lnTo>
                    <a:pt x="18026" y="63761"/>
                  </a:lnTo>
                  <a:lnTo>
                    <a:pt x="19638" y="69178"/>
                  </a:lnTo>
                  <a:lnTo>
                    <a:pt x="21664" y="74693"/>
                  </a:lnTo>
                  <a:lnTo>
                    <a:pt x="23968" y="80276"/>
                  </a:lnTo>
                  <a:lnTo>
                    <a:pt x="26456" y="85902"/>
                  </a:lnTo>
                  <a:lnTo>
                    <a:pt x="29067" y="91558"/>
                  </a:lnTo>
                  <a:lnTo>
                    <a:pt x="30808" y="97234"/>
                  </a:lnTo>
                  <a:lnTo>
                    <a:pt x="31969" y="102923"/>
                  </a:lnTo>
                  <a:lnTo>
                    <a:pt x="32742" y="108620"/>
                  </a:lnTo>
                  <a:lnTo>
                    <a:pt x="34210" y="113371"/>
                  </a:lnTo>
                  <a:lnTo>
                    <a:pt x="36142" y="117491"/>
                  </a:lnTo>
                  <a:lnTo>
                    <a:pt x="38382" y="121190"/>
                  </a:lnTo>
                  <a:lnTo>
                    <a:pt x="39876" y="125561"/>
                  </a:lnTo>
                  <a:lnTo>
                    <a:pt x="40871" y="130380"/>
                  </a:lnTo>
                  <a:lnTo>
                    <a:pt x="41535" y="135497"/>
                  </a:lnTo>
                  <a:lnTo>
                    <a:pt x="42930" y="139861"/>
                  </a:lnTo>
                  <a:lnTo>
                    <a:pt x="44812" y="143723"/>
                  </a:lnTo>
                  <a:lnTo>
                    <a:pt x="47020" y="147251"/>
                  </a:lnTo>
                  <a:lnTo>
                    <a:pt x="48491" y="151507"/>
                  </a:lnTo>
                  <a:lnTo>
                    <a:pt x="49472" y="156250"/>
                  </a:lnTo>
                  <a:lnTo>
                    <a:pt x="50126" y="161317"/>
                  </a:lnTo>
                  <a:lnTo>
                    <a:pt x="50562" y="165647"/>
                  </a:lnTo>
                  <a:lnTo>
                    <a:pt x="50853" y="169486"/>
                  </a:lnTo>
                  <a:lnTo>
                    <a:pt x="51435" y="18002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53"/>
            <p:cNvSpPr/>
            <p:nvPr/>
          </p:nvSpPr>
          <p:spPr>
            <a:xfrm>
              <a:off x="4794884" y="3188970"/>
              <a:ext cx="180024" cy="34291"/>
            </a:xfrm>
            <a:custGeom>
              <a:avLst/>
              <a:gdLst/>
              <a:ahLst/>
              <a:cxnLst/>
              <a:rect l="0" t="0" r="0" b="0"/>
              <a:pathLst>
                <a:path w="180024" h="34291">
                  <a:moveTo>
                    <a:pt x="0" y="34290"/>
                  </a:moveTo>
                  <a:lnTo>
                    <a:pt x="0" y="29739"/>
                  </a:lnTo>
                  <a:lnTo>
                    <a:pt x="953" y="28398"/>
                  </a:lnTo>
                  <a:lnTo>
                    <a:pt x="2541" y="27504"/>
                  </a:lnTo>
                  <a:lnTo>
                    <a:pt x="6844" y="26512"/>
                  </a:lnTo>
                  <a:lnTo>
                    <a:pt x="11932" y="26070"/>
                  </a:lnTo>
                  <a:lnTo>
                    <a:pt x="15575" y="25000"/>
                  </a:lnTo>
                  <a:lnTo>
                    <a:pt x="19908" y="23334"/>
                  </a:lnTo>
                  <a:lnTo>
                    <a:pt x="24702" y="21271"/>
                  </a:lnTo>
                  <a:lnTo>
                    <a:pt x="29803" y="19895"/>
                  </a:lnTo>
                  <a:lnTo>
                    <a:pt x="35109" y="18978"/>
                  </a:lnTo>
                  <a:lnTo>
                    <a:pt x="40551" y="18367"/>
                  </a:lnTo>
                  <a:lnTo>
                    <a:pt x="47037" y="17007"/>
                  </a:lnTo>
                  <a:lnTo>
                    <a:pt x="54218" y="15148"/>
                  </a:lnTo>
                  <a:lnTo>
                    <a:pt x="61863" y="12956"/>
                  </a:lnTo>
                  <a:lnTo>
                    <a:pt x="68865" y="11495"/>
                  </a:lnTo>
                  <a:lnTo>
                    <a:pt x="75437" y="10520"/>
                  </a:lnTo>
                  <a:lnTo>
                    <a:pt x="81724" y="9871"/>
                  </a:lnTo>
                  <a:lnTo>
                    <a:pt x="88773" y="9438"/>
                  </a:lnTo>
                  <a:lnTo>
                    <a:pt x="104225" y="8957"/>
                  </a:lnTo>
                  <a:lnTo>
                    <a:pt x="112346" y="7876"/>
                  </a:lnTo>
                  <a:lnTo>
                    <a:pt x="120618" y="6203"/>
                  </a:lnTo>
                  <a:lnTo>
                    <a:pt x="128989" y="4135"/>
                  </a:lnTo>
                  <a:lnTo>
                    <a:pt x="136476" y="2757"/>
                  </a:lnTo>
                  <a:lnTo>
                    <a:pt x="143372" y="1838"/>
                  </a:lnTo>
                  <a:lnTo>
                    <a:pt x="149874" y="1225"/>
                  </a:lnTo>
                  <a:lnTo>
                    <a:pt x="156113" y="817"/>
                  </a:lnTo>
                  <a:lnTo>
                    <a:pt x="162178" y="544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54"/>
            <p:cNvSpPr/>
            <p:nvPr/>
          </p:nvSpPr>
          <p:spPr>
            <a:xfrm>
              <a:off x="5017804" y="3095025"/>
              <a:ext cx="188409" cy="230988"/>
            </a:xfrm>
            <a:custGeom>
              <a:avLst/>
              <a:gdLst/>
              <a:ahLst/>
              <a:cxnLst/>
              <a:rect l="0" t="0" r="0" b="0"/>
              <a:pathLst>
                <a:path w="188409" h="230988">
                  <a:moveTo>
                    <a:pt x="154271" y="8220"/>
                  </a:moveTo>
                  <a:lnTo>
                    <a:pt x="154271" y="0"/>
                  </a:lnTo>
                  <a:lnTo>
                    <a:pt x="149720" y="4302"/>
                  </a:lnTo>
                  <a:lnTo>
                    <a:pt x="146474" y="5608"/>
                  </a:lnTo>
                  <a:lnTo>
                    <a:pt x="142405" y="6479"/>
                  </a:lnTo>
                  <a:lnTo>
                    <a:pt x="137788" y="7059"/>
                  </a:lnTo>
                  <a:lnTo>
                    <a:pt x="133757" y="8398"/>
                  </a:lnTo>
                  <a:lnTo>
                    <a:pt x="130117" y="10244"/>
                  </a:lnTo>
                  <a:lnTo>
                    <a:pt x="126738" y="12426"/>
                  </a:lnTo>
                  <a:lnTo>
                    <a:pt x="122581" y="13882"/>
                  </a:lnTo>
                  <a:lnTo>
                    <a:pt x="117905" y="14852"/>
                  </a:lnTo>
                  <a:lnTo>
                    <a:pt x="112882" y="15499"/>
                  </a:lnTo>
                  <a:lnTo>
                    <a:pt x="107628" y="16882"/>
                  </a:lnTo>
                  <a:lnTo>
                    <a:pt x="102220" y="18757"/>
                  </a:lnTo>
                  <a:lnTo>
                    <a:pt x="96710" y="20960"/>
                  </a:lnTo>
                  <a:lnTo>
                    <a:pt x="91132" y="22428"/>
                  </a:lnTo>
                  <a:lnTo>
                    <a:pt x="85508" y="23407"/>
                  </a:lnTo>
                  <a:lnTo>
                    <a:pt x="79854" y="24059"/>
                  </a:lnTo>
                  <a:lnTo>
                    <a:pt x="74180" y="24494"/>
                  </a:lnTo>
                  <a:lnTo>
                    <a:pt x="68492" y="24785"/>
                  </a:lnTo>
                  <a:lnTo>
                    <a:pt x="62795" y="24978"/>
                  </a:lnTo>
                  <a:lnTo>
                    <a:pt x="58044" y="26059"/>
                  </a:lnTo>
                  <a:lnTo>
                    <a:pt x="53925" y="27733"/>
                  </a:lnTo>
                  <a:lnTo>
                    <a:pt x="50226" y="29801"/>
                  </a:lnTo>
                  <a:lnTo>
                    <a:pt x="46807" y="31180"/>
                  </a:lnTo>
                  <a:lnTo>
                    <a:pt x="43576" y="32099"/>
                  </a:lnTo>
                  <a:lnTo>
                    <a:pt x="40469" y="32712"/>
                  </a:lnTo>
                  <a:lnTo>
                    <a:pt x="37445" y="34073"/>
                  </a:lnTo>
                  <a:lnTo>
                    <a:pt x="34477" y="35932"/>
                  </a:lnTo>
                  <a:lnTo>
                    <a:pt x="31546" y="38125"/>
                  </a:lnTo>
                  <a:lnTo>
                    <a:pt x="25749" y="40561"/>
                  </a:lnTo>
                  <a:lnTo>
                    <a:pt x="22869" y="41210"/>
                  </a:lnTo>
                  <a:lnTo>
                    <a:pt x="17130" y="44472"/>
                  </a:lnTo>
                  <a:lnTo>
                    <a:pt x="10235" y="49776"/>
                  </a:lnTo>
                  <a:lnTo>
                    <a:pt x="4490" y="55246"/>
                  </a:lnTo>
                  <a:lnTo>
                    <a:pt x="2982" y="57668"/>
                  </a:lnTo>
                  <a:lnTo>
                    <a:pt x="1306" y="62899"/>
                  </a:lnTo>
                  <a:lnTo>
                    <a:pt x="561" y="68399"/>
                  </a:lnTo>
                  <a:lnTo>
                    <a:pt x="230" y="74019"/>
                  </a:lnTo>
                  <a:lnTo>
                    <a:pt x="0" y="83689"/>
                  </a:lnTo>
                  <a:lnTo>
                    <a:pt x="2521" y="87164"/>
                  </a:lnTo>
                  <a:lnTo>
                    <a:pt x="4527" y="89424"/>
                  </a:lnTo>
                  <a:lnTo>
                    <a:pt x="5864" y="91884"/>
                  </a:lnTo>
                  <a:lnTo>
                    <a:pt x="7350" y="97156"/>
                  </a:lnTo>
                  <a:lnTo>
                    <a:pt x="8698" y="98943"/>
                  </a:lnTo>
                  <a:lnTo>
                    <a:pt x="10550" y="100134"/>
                  </a:lnTo>
                  <a:lnTo>
                    <a:pt x="15147" y="101458"/>
                  </a:lnTo>
                  <a:lnTo>
                    <a:pt x="20365" y="102046"/>
                  </a:lnTo>
                  <a:lnTo>
                    <a:pt x="24108" y="102378"/>
                  </a:lnTo>
                  <a:lnTo>
                    <a:pt x="30063" y="102455"/>
                  </a:lnTo>
                  <a:lnTo>
                    <a:pt x="34318" y="102476"/>
                  </a:lnTo>
                  <a:lnTo>
                    <a:pt x="38107" y="101537"/>
                  </a:lnTo>
                  <a:lnTo>
                    <a:pt x="41586" y="99959"/>
                  </a:lnTo>
                  <a:lnTo>
                    <a:pt x="44857" y="97954"/>
                  </a:lnTo>
                  <a:lnTo>
                    <a:pt x="48944" y="96618"/>
                  </a:lnTo>
                  <a:lnTo>
                    <a:pt x="53572" y="95727"/>
                  </a:lnTo>
                  <a:lnTo>
                    <a:pt x="58564" y="95132"/>
                  </a:lnTo>
                  <a:lnTo>
                    <a:pt x="62844" y="93784"/>
                  </a:lnTo>
                  <a:lnTo>
                    <a:pt x="66649" y="91932"/>
                  </a:lnTo>
                  <a:lnTo>
                    <a:pt x="70139" y="89746"/>
                  </a:lnTo>
                  <a:lnTo>
                    <a:pt x="74370" y="88288"/>
                  </a:lnTo>
                  <a:lnTo>
                    <a:pt x="79096" y="87316"/>
                  </a:lnTo>
                  <a:lnTo>
                    <a:pt x="84152" y="86668"/>
                  </a:lnTo>
                  <a:lnTo>
                    <a:pt x="89427" y="86236"/>
                  </a:lnTo>
                  <a:lnTo>
                    <a:pt x="94849" y="85948"/>
                  </a:lnTo>
                  <a:lnTo>
                    <a:pt x="105953" y="85628"/>
                  </a:lnTo>
                  <a:lnTo>
                    <a:pt x="145713" y="85387"/>
                  </a:lnTo>
                  <a:lnTo>
                    <a:pt x="151423" y="85382"/>
                  </a:lnTo>
                  <a:lnTo>
                    <a:pt x="156182" y="86331"/>
                  </a:lnTo>
                  <a:lnTo>
                    <a:pt x="160307" y="87916"/>
                  </a:lnTo>
                  <a:lnTo>
                    <a:pt x="164010" y="89926"/>
                  </a:lnTo>
                  <a:lnTo>
                    <a:pt x="167431" y="92218"/>
                  </a:lnTo>
                  <a:lnTo>
                    <a:pt x="170665" y="94699"/>
                  </a:lnTo>
                  <a:lnTo>
                    <a:pt x="173772" y="97305"/>
                  </a:lnTo>
                  <a:lnTo>
                    <a:pt x="176797" y="99995"/>
                  </a:lnTo>
                  <a:lnTo>
                    <a:pt x="182697" y="105524"/>
                  </a:lnTo>
                  <a:lnTo>
                    <a:pt x="184652" y="108331"/>
                  </a:lnTo>
                  <a:lnTo>
                    <a:pt x="186824" y="113991"/>
                  </a:lnTo>
                  <a:lnTo>
                    <a:pt x="187403" y="117787"/>
                  </a:lnTo>
                  <a:lnTo>
                    <a:pt x="187788" y="122222"/>
                  </a:lnTo>
                  <a:lnTo>
                    <a:pt x="188046" y="127083"/>
                  </a:lnTo>
                  <a:lnTo>
                    <a:pt x="188332" y="137566"/>
                  </a:lnTo>
                  <a:lnTo>
                    <a:pt x="188408" y="143028"/>
                  </a:lnTo>
                  <a:lnTo>
                    <a:pt x="187506" y="147622"/>
                  </a:lnTo>
                  <a:lnTo>
                    <a:pt x="185953" y="151637"/>
                  </a:lnTo>
                  <a:lnTo>
                    <a:pt x="183964" y="155266"/>
                  </a:lnTo>
                  <a:lnTo>
                    <a:pt x="180734" y="159591"/>
                  </a:lnTo>
                  <a:lnTo>
                    <a:pt x="176675" y="164379"/>
                  </a:lnTo>
                  <a:lnTo>
                    <a:pt x="172064" y="169476"/>
                  </a:lnTo>
                  <a:lnTo>
                    <a:pt x="168038" y="174779"/>
                  </a:lnTo>
                  <a:lnTo>
                    <a:pt x="164402" y="180219"/>
                  </a:lnTo>
                  <a:lnTo>
                    <a:pt x="161025" y="185751"/>
                  </a:lnTo>
                  <a:lnTo>
                    <a:pt x="156868" y="190391"/>
                  </a:lnTo>
                  <a:lnTo>
                    <a:pt x="152192" y="194437"/>
                  </a:lnTo>
                  <a:lnTo>
                    <a:pt x="147170" y="198087"/>
                  </a:lnTo>
                  <a:lnTo>
                    <a:pt x="142869" y="201473"/>
                  </a:lnTo>
                  <a:lnTo>
                    <a:pt x="139050" y="204683"/>
                  </a:lnTo>
                  <a:lnTo>
                    <a:pt x="135551" y="207775"/>
                  </a:lnTo>
                  <a:lnTo>
                    <a:pt x="131313" y="210789"/>
                  </a:lnTo>
                  <a:lnTo>
                    <a:pt x="126583" y="213751"/>
                  </a:lnTo>
                  <a:lnTo>
                    <a:pt x="121525" y="216678"/>
                  </a:lnTo>
                  <a:lnTo>
                    <a:pt x="117200" y="218629"/>
                  </a:lnTo>
                  <a:lnTo>
                    <a:pt x="113364" y="219930"/>
                  </a:lnTo>
                  <a:lnTo>
                    <a:pt x="109855" y="220798"/>
                  </a:lnTo>
                  <a:lnTo>
                    <a:pt x="106563" y="222328"/>
                  </a:lnTo>
                  <a:lnTo>
                    <a:pt x="103415" y="224301"/>
                  </a:lnTo>
                  <a:lnTo>
                    <a:pt x="100365" y="226569"/>
                  </a:lnTo>
                  <a:lnTo>
                    <a:pt x="96426" y="228081"/>
                  </a:lnTo>
                  <a:lnTo>
                    <a:pt x="91895" y="229089"/>
                  </a:lnTo>
                  <a:lnTo>
                    <a:pt x="86969" y="229761"/>
                  </a:lnTo>
                  <a:lnTo>
                    <a:pt x="82733" y="230209"/>
                  </a:lnTo>
                  <a:lnTo>
                    <a:pt x="78956" y="230507"/>
                  </a:lnTo>
                  <a:lnTo>
                    <a:pt x="70602" y="230987"/>
                  </a:lnTo>
                  <a:lnTo>
                    <a:pt x="66920" y="228512"/>
                  </a:lnTo>
                  <a:lnTo>
                    <a:pt x="59973" y="2225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5"/>
            <p:cNvSpPr/>
            <p:nvPr/>
          </p:nvSpPr>
          <p:spPr>
            <a:xfrm>
              <a:off x="5287416" y="3051810"/>
              <a:ext cx="81827" cy="265748"/>
            </a:xfrm>
            <a:custGeom>
              <a:avLst/>
              <a:gdLst/>
              <a:ahLst/>
              <a:cxnLst/>
              <a:rect l="0" t="0" r="0" b="0"/>
              <a:pathLst>
                <a:path w="81827" h="265748">
                  <a:moveTo>
                    <a:pt x="81826" y="0"/>
                  </a:moveTo>
                  <a:lnTo>
                    <a:pt x="69056" y="12770"/>
                  </a:lnTo>
                  <a:lnTo>
                    <a:pt x="66645" y="16133"/>
                  </a:lnTo>
                  <a:lnTo>
                    <a:pt x="64086" y="20280"/>
                  </a:lnTo>
                  <a:lnTo>
                    <a:pt x="61426" y="24950"/>
                  </a:lnTo>
                  <a:lnTo>
                    <a:pt x="57749" y="29968"/>
                  </a:lnTo>
                  <a:lnTo>
                    <a:pt x="53392" y="35219"/>
                  </a:lnTo>
                  <a:lnTo>
                    <a:pt x="48583" y="40624"/>
                  </a:lnTo>
                  <a:lnTo>
                    <a:pt x="44424" y="46132"/>
                  </a:lnTo>
                  <a:lnTo>
                    <a:pt x="40699" y="51710"/>
                  </a:lnTo>
                  <a:lnTo>
                    <a:pt x="37263" y="57333"/>
                  </a:lnTo>
                  <a:lnTo>
                    <a:pt x="34020" y="62987"/>
                  </a:lnTo>
                  <a:lnTo>
                    <a:pt x="27877" y="74349"/>
                  </a:lnTo>
                  <a:lnTo>
                    <a:pt x="19063" y="91456"/>
                  </a:lnTo>
                  <a:lnTo>
                    <a:pt x="17124" y="98118"/>
                  </a:lnTo>
                  <a:lnTo>
                    <a:pt x="15831" y="105417"/>
                  </a:lnTo>
                  <a:lnTo>
                    <a:pt x="14970" y="113140"/>
                  </a:lnTo>
                  <a:lnTo>
                    <a:pt x="13443" y="120194"/>
                  </a:lnTo>
                  <a:lnTo>
                    <a:pt x="11472" y="126802"/>
                  </a:lnTo>
                  <a:lnTo>
                    <a:pt x="9206" y="133112"/>
                  </a:lnTo>
                  <a:lnTo>
                    <a:pt x="7695" y="139224"/>
                  </a:lnTo>
                  <a:lnTo>
                    <a:pt x="6688" y="145203"/>
                  </a:lnTo>
                  <a:lnTo>
                    <a:pt x="6017" y="151094"/>
                  </a:lnTo>
                  <a:lnTo>
                    <a:pt x="4616" y="156927"/>
                  </a:lnTo>
                  <a:lnTo>
                    <a:pt x="2730" y="162720"/>
                  </a:lnTo>
                  <a:lnTo>
                    <a:pt x="521" y="168488"/>
                  </a:lnTo>
                  <a:lnTo>
                    <a:pt x="0" y="174237"/>
                  </a:lnTo>
                  <a:lnTo>
                    <a:pt x="605" y="179976"/>
                  </a:lnTo>
                  <a:lnTo>
                    <a:pt x="1962" y="185706"/>
                  </a:lnTo>
                  <a:lnTo>
                    <a:pt x="2865" y="191431"/>
                  </a:lnTo>
                  <a:lnTo>
                    <a:pt x="3468" y="197153"/>
                  </a:lnTo>
                  <a:lnTo>
                    <a:pt x="3870" y="202873"/>
                  </a:lnTo>
                  <a:lnTo>
                    <a:pt x="5091" y="207639"/>
                  </a:lnTo>
                  <a:lnTo>
                    <a:pt x="6856" y="211768"/>
                  </a:lnTo>
                  <a:lnTo>
                    <a:pt x="8986" y="215474"/>
                  </a:lnTo>
                  <a:lnTo>
                    <a:pt x="11353" y="222131"/>
                  </a:lnTo>
                  <a:lnTo>
                    <a:pt x="11984" y="225239"/>
                  </a:lnTo>
                  <a:lnTo>
                    <a:pt x="13357" y="228264"/>
                  </a:lnTo>
                  <a:lnTo>
                    <a:pt x="15225" y="231234"/>
                  </a:lnTo>
                  <a:lnTo>
                    <a:pt x="17423" y="234166"/>
                  </a:lnTo>
                  <a:lnTo>
                    <a:pt x="19841" y="237073"/>
                  </a:lnTo>
                  <a:lnTo>
                    <a:pt x="22405" y="239963"/>
                  </a:lnTo>
                  <a:lnTo>
                    <a:pt x="27794" y="245715"/>
                  </a:lnTo>
                  <a:lnTo>
                    <a:pt x="33365" y="251446"/>
                  </a:lnTo>
                  <a:lnTo>
                    <a:pt x="36184" y="253356"/>
                  </a:lnTo>
                  <a:lnTo>
                    <a:pt x="39015" y="254629"/>
                  </a:lnTo>
                  <a:lnTo>
                    <a:pt x="41855" y="255478"/>
                  </a:lnTo>
                  <a:lnTo>
                    <a:pt x="44702" y="256996"/>
                  </a:lnTo>
                  <a:lnTo>
                    <a:pt x="47551" y="258960"/>
                  </a:lnTo>
                  <a:lnTo>
                    <a:pt x="50404" y="261223"/>
                  </a:lnTo>
                  <a:lnTo>
                    <a:pt x="53258" y="262731"/>
                  </a:lnTo>
                  <a:lnTo>
                    <a:pt x="56113" y="263736"/>
                  </a:lnTo>
                  <a:lnTo>
                    <a:pt x="64681" y="26574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6"/>
            <p:cNvSpPr/>
            <p:nvPr/>
          </p:nvSpPr>
          <p:spPr>
            <a:xfrm>
              <a:off x="5454967" y="3120389"/>
              <a:ext cx="137161" cy="90593"/>
            </a:xfrm>
            <a:custGeom>
              <a:avLst/>
              <a:gdLst/>
              <a:ahLst/>
              <a:cxnLst/>
              <a:rect l="0" t="0" r="0" b="0"/>
              <a:pathLst>
                <a:path w="137161" h="90593">
                  <a:moveTo>
                    <a:pt x="0" y="0"/>
                  </a:moveTo>
                  <a:lnTo>
                    <a:pt x="0" y="15923"/>
                  </a:lnTo>
                  <a:lnTo>
                    <a:pt x="953" y="17283"/>
                  </a:lnTo>
                  <a:lnTo>
                    <a:pt x="2540" y="19142"/>
                  </a:lnTo>
                  <a:lnTo>
                    <a:pt x="4551" y="21334"/>
                  </a:lnTo>
                  <a:lnTo>
                    <a:pt x="5891" y="23748"/>
                  </a:lnTo>
                  <a:lnTo>
                    <a:pt x="6785" y="26310"/>
                  </a:lnTo>
                  <a:lnTo>
                    <a:pt x="7381" y="28970"/>
                  </a:lnTo>
                  <a:lnTo>
                    <a:pt x="7778" y="31696"/>
                  </a:lnTo>
                  <a:lnTo>
                    <a:pt x="8043" y="34466"/>
                  </a:lnTo>
                  <a:lnTo>
                    <a:pt x="8219" y="37265"/>
                  </a:lnTo>
                  <a:lnTo>
                    <a:pt x="8416" y="42915"/>
                  </a:lnTo>
                  <a:lnTo>
                    <a:pt x="8542" y="54303"/>
                  </a:lnTo>
                  <a:lnTo>
                    <a:pt x="8572" y="76651"/>
                  </a:lnTo>
                  <a:lnTo>
                    <a:pt x="11112" y="79470"/>
                  </a:lnTo>
                  <a:lnTo>
                    <a:pt x="15954" y="84490"/>
                  </a:lnTo>
                  <a:lnTo>
                    <a:pt x="17303" y="84902"/>
                  </a:lnTo>
                  <a:lnTo>
                    <a:pt x="21343" y="85360"/>
                  </a:lnTo>
                  <a:lnTo>
                    <a:pt x="23754" y="86434"/>
                  </a:lnTo>
                  <a:lnTo>
                    <a:pt x="26313" y="88103"/>
                  </a:lnTo>
                  <a:lnTo>
                    <a:pt x="28973" y="90168"/>
                  </a:lnTo>
                  <a:lnTo>
                    <a:pt x="31698" y="90592"/>
                  </a:lnTo>
                  <a:lnTo>
                    <a:pt x="34467" y="89923"/>
                  </a:lnTo>
                  <a:lnTo>
                    <a:pt x="37265" y="88524"/>
                  </a:lnTo>
                  <a:lnTo>
                    <a:pt x="40084" y="87591"/>
                  </a:lnTo>
                  <a:lnTo>
                    <a:pt x="42915" y="86969"/>
                  </a:lnTo>
                  <a:lnTo>
                    <a:pt x="45755" y="86555"/>
                  </a:lnTo>
                  <a:lnTo>
                    <a:pt x="48601" y="86278"/>
                  </a:lnTo>
                  <a:lnTo>
                    <a:pt x="51451" y="86094"/>
                  </a:lnTo>
                  <a:lnTo>
                    <a:pt x="54303" y="85971"/>
                  </a:lnTo>
                  <a:lnTo>
                    <a:pt x="60012" y="85835"/>
                  </a:lnTo>
                  <a:lnTo>
                    <a:pt x="62868" y="85799"/>
                  </a:lnTo>
                  <a:lnTo>
                    <a:pt x="66677" y="84822"/>
                  </a:lnTo>
                  <a:lnTo>
                    <a:pt x="71121" y="83218"/>
                  </a:lnTo>
                  <a:lnTo>
                    <a:pt x="75989" y="81196"/>
                  </a:lnTo>
                  <a:lnTo>
                    <a:pt x="80187" y="79849"/>
                  </a:lnTo>
                  <a:lnTo>
                    <a:pt x="83938" y="78950"/>
                  </a:lnTo>
                  <a:lnTo>
                    <a:pt x="87391" y="78351"/>
                  </a:lnTo>
                  <a:lnTo>
                    <a:pt x="91598" y="76999"/>
                  </a:lnTo>
                  <a:lnTo>
                    <a:pt x="96308" y="75146"/>
                  </a:lnTo>
                  <a:lnTo>
                    <a:pt x="101353" y="72957"/>
                  </a:lnTo>
                  <a:lnTo>
                    <a:pt x="105669" y="71498"/>
                  </a:lnTo>
                  <a:lnTo>
                    <a:pt x="109498" y="70526"/>
                  </a:lnTo>
                  <a:lnTo>
                    <a:pt x="113004" y="69877"/>
                  </a:lnTo>
                  <a:lnTo>
                    <a:pt x="116293" y="69445"/>
                  </a:lnTo>
                  <a:lnTo>
                    <a:pt x="119439" y="69157"/>
                  </a:lnTo>
                  <a:lnTo>
                    <a:pt x="122489" y="68965"/>
                  </a:lnTo>
                  <a:lnTo>
                    <a:pt x="125474" y="67884"/>
                  </a:lnTo>
                  <a:lnTo>
                    <a:pt x="128417" y="66211"/>
                  </a:lnTo>
                  <a:lnTo>
                    <a:pt x="137160" y="6000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7"/>
            <p:cNvSpPr/>
            <p:nvPr/>
          </p:nvSpPr>
          <p:spPr>
            <a:xfrm>
              <a:off x="5557942" y="3086100"/>
              <a:ext cx="56198" cy="222886"/>
            </a:xfrm>
            <a:custGeom>
              <a:avLst/>
              <a:gdLst/>
              <a:ahLst/>
              <a:cxnLst/>
              <a:rect l="0" t="0" r="0" b="0"/>
              <a:pathLst>
                <a:path w="56198" h="222886">
                  <a:moveTo>
                    <a:pt x="8467" y="0"/>
                  </a:moveTo>
                  <a:lnTo>
                    <a:pt x="1086" y="7380"/>
                  </a:lnTo>
                  <a:lnTo>
                    <a:pt x="424" y="10583"/>
                  </a:lnTo>
                  <a:lnTo>
                    <a:pt x="130" y="15181"/>
                  </a:lnTo>
                  <a:lnTo>
                    <a:pt x="0" y="20399"/>
                  </a:lnTo>
                  <a:lnTo>
                    <a:pt x="917" y="24077"/>
                  </a:lnTo>
                  <a:lnTo>
                    <a:pt x="2482" y="28434"/>
                  </a:lnTo>
                  <a:lnTo>
                    <a:pt x="4477" y="33243"/>
                  </a:lnTo>
                  <a:lnTo>
                    <a:pt x="5807" y="37402"/>
                  </a:lnTo>
                  <a:lnTo>
                    <a:pt x="6694" y="41127"/>
                  </a:lnTo>
                  <a:lnTo>
                    <a:pt x="7286" y="44563"/>
                  </a:lnTo>
                  <a:lnTo>
                    <a:pt x="7679" y="48759"/>
                  </a:lnTo>
                  <a:lnTo>
                    <a:pt x="7942" y="53460"/>
                  </a:lnTo>
                  <a:lnTo>
                    <a:pt x="8117" y="58500"/>
                  </a:lnTo>
                  <a:lnTo>
                    <a:pt x="9186" y="63765"/>
                  </a:lnTo>
                  <a:lnTo>
                    <a:pt x="10852" y="69180"/>
                  </a:lnTo>
                  <a:lnTo>
                    <a:pt x="12915" y="74695"/>
                  </a:lnTo>
                  <a:lnTo>
                    <a:pt x="15242" y="80276"/>
                  </a:lnTo>
                  <a:lnTo>
                    <a:pt x="17747" y="85902"/>
                  </a:lnTo>
                  <a:lnTo>
                    <a:pt x="20369" y="91558"/>
                  </a:lnTo>
                  <a:lnTo>
                    <a:pt x="22116" y="97234"/>
                  </a:lnTo>
                  <a:lnTo>
                    <a:pt x="23282" y="102922"/>
                  </a:lnTo>
                  <a:lnTo>
                    <a:pt x="24059" y="108620"/>
                  </a:lnTo>
                  <a:lnTo>
                    <a:pt x="25529" y="114323"/>
                  </a:lnTo>
                  <a:lnTo>
                    <a:pt x="27462" y="120030"/>
                  </a:lnTo>
                  <a:lnTo>
                    <a:pt x="29703" y="125740"/>
                  </a:lnTo>
                  <a:lnTo>
                    <a:pt x="31197" y="131451"/>
                  </a:lnTo>
                  <a:lnTo>
                    <a:pt x="32193" y="137164"/>
                  </a:lnTo>
                  <a:lnTo>
                    <a:pt x="32857" y="142878"/>
                  </a:lnTo>
                  <a:lnTo>
                    <a:pt x="34252" y="148592"/>
                  </a:lnTo>
                  <a:lnTo>
                    <a:pt x="36135" y="154306"/>
                  </a:lnTo>
                  <a:lnTo>
                    <a:pt x="38343" y="160021"/>
                  </a:lnTo>
                  <a:lnTo>
                    <a:pt x="39814" y="164783"/>
                  </a:lnTo>
                  <a:lnTo>
                    <a:pt x="40795" y="168910"/>
                  </a:lnTo>
                  <a:lnTo>
                    <a:pt x="41449" y="172614"/>
                  </a:lnTo>
                  <a:lnTo>
                    <a:pt x="41885" y="176988"/>
                  </a:lnTo>
                  <a:lnTo>
                    <a:pt x="42176" y="181810"/>
                  </a:lnTo>
                  <a:lnTo>
                    <a:pt x="42370" y="186929"/>
                  </a:lnTo>
                  <a:lnTo>
                    <a:pt x="43452" y="190342"/>
                  </a:lnTo>
                  <a:lnTo>
                    <a:pt x="45125" y="192617"/>
                  </a:lnTo>
                  <a:lnTo>
                    <a:pt x="47193" y="194133"/>
                  </a:lnTo>
                  <a:lnTo>
                    <a:pt x="48573" y="197049"/>
                  </a:lnTo>
                  <a:lnTo>
                    <a:pt x="49492" y="200899"/>
                  </a:lnTo>
                  <a:lnTo>
                    <a:pt x="50967" y="211663"/>
                  </a:lnTo>
                  <a:lnTo>
                    <a:pt x="52041" y="213498"/>
                  </a:lnTo>
                  <a:lnTo>
                    <a:pt x="53708" y="215675"/>
                  </a:lnTo>
                  <a:lnTo>
                    <a:pt x="55773" y="218078"/>
                  </a:lnTo>
                  <a:lnTo>
                    <a:pt x="56197" y="219680"/>
                  </a:lnTo>
                  <a:lnTo>
                    <a:pt x="55527" y="220748"/>
                  </a:lnTo>
                  <a:lnTo>
                    <a:pt x="51330" y="22288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8"/>
            <p:cNvSpPr/>
            <p:nvPr/>
          </p:nvSpPr>
          <p:spPr>
            <a:xfrm>
              <a:off x="5609272" y="3008947"/>
              <a:ext cx="111294" cy="385764"/>
            </a:xfrm>
            <a:custGeom>
              <a:avLst/>
              <a:gdLst/>
              <a:ahLst/>
              <a:cxnLst/>
              <a:rect l="0" t="0" r="0" b="0"/>
              <a:pathLst>
                <a:path w="111294" h="385764">
                  <a:moveTo>
                    <a:pt x="0" y="0"/>
                  </a:moveTo>
                  <a:lnTo>
                    <a:pt x="41463" y="41463"/>
                  </a:lnTo>
                  <a:lnTo>
                    <a:pt x="45740" y="46692"/>
                  </a:lnTo>
                  <a:lnTo>
                    <a:pt x="49543" y="52083"/>
                  </a:lnTo>
                  <a:lnTo>
                    <a:pt x="53031" y="57582"/>
                  </a:lnTo>
                  <a:lnTo>
                    <a:pt x="57261" y="63153"/>
                  </a:lnTo>
                  <a:lnTo>
                    <a:pt x="61987" y="68772"/>
                  </a:lnTo>
                  <a:lnTo>
                    <a:pt x="67042" y="74423"/>
                  </a:lnTo>
                  <a:lnTo>
                    <a:pt x="71364" y="80095"/>
                  </a:lnTo>
                  <a:lnTo>
                    <a:pt x="75199" y="85782"/>
                  </a:lnTo>
                  <a:lnTo>
                    <a:pt x="78708" y="91478"/>
                  </a:lnTo>
                  <a:lnTo>
                    <a:pt x="81999" y="97181"/>
                  </a:lnTo>
                  <a:lnTo>
                    <a:pt x="88197" y="108597"/>
                  </a:lnTo>
                  <a:lnTo>
                    <a:pt x="91183" y="115260"/>
                  </a:lnTo>
                  <a:lnTo>
                    <a:pt x="94126" y="122560"/>
                  </a:lnTo>
                  <a:lnTo>
                    <a:pt x="97041" y="130284"/>
                  </a:lnTo>
                  <a:lnTo>
                    <a:pt x="99936" y="137339"/>
                  </a:lnTo>
                  <a:lnTo>
                    <a:pt x="102819" y="143947"/>
                  </a:lnTo>
                  <a:lnTo>
                    <a:pt x="105694" y="150257"/>
                  </a:lnTo>
                  <a:lnTo>
                    <a:pt x="107610" y="156369"/>
                  </a:lnTo>
                  <a:lnTo>
                    <a:pt x="109739" y="168240"/>
                  </a:lnTo>
                  <a:lnTo>
                    <a:pt x="110307" y="175025"/>
                  </a:lnTo>
                  <a:lnTo>
                    <a:pt x="110685" y="182406"/>
                  </a:lnTo>
                  <a:lnTo>
                    <a:pt x="111106" y="198227"/>
                  </a:lnTo>
                  <a:lnTo>
                    <a:pt x="111293" y="214783"/>
                  </a:lnTo>
                  <a:lnTo>
                    <a:pt x="110390" y="223199"/>
                  </a:lnTo>
                  <a:lnTo>
                    <a:pt x="108836" y="231667"/>
                  </a:lnTo>
                  <a:lnTo>
                    <a:pt x="106848" y="240169"/>
                  </a:lnTo>
                  <a:lnTo>
                    <a:pt x="104569" y="248696"/>
                  </a:lnTo>
                  <a:lnTo>
                    <a:pt x="99498" y="265789"/>
                  </a:lnTo>
                  <a:lnTo>
                    <a:pt x="96812" y="273395"/>
                  </a:lnTo>
                  <a:lnTo>
                    <a:pt x="94069" y="280371"/>
                  </a:lnTo>
                  <a:lnTo>
                    <a:pt x="91287" y="286927"/>
                  </a:lnTo>
                  <a:lnTo>
                    <a:pt x="85657" y="299290"/>
                  </a:lnTo>
                  <a:lnTo>
                    <a:pt x="74282" y="322750"/>
                  </a:lnTo>
                  <a:lnTo>
                    <a:pt x="70476" y="328514"/>
                  </a:lnTo>
                  <a:lnTo>
                    <a:pt x="66034" y="334262"/>
                  </a:lnTo>
                  <a:lnTo>
                    <a:pt x="61168" y="339999"/>
                  </a:lnTo>
                  <a:lnTo>
                    <a:pt x="56971" y="344776"/>
                  </a:lnTo>
                  <a:lnTo>
                    <a:pt x="49768" y="352624"/>
                  </a:lnTo>
                  <a:lnTo>
                    <a:pt x="40358" y="362397"/>
                  </a:lnTo>
                  <a:lnTo>
                    <a:pt x="38335" y="365423"/>
                  </a:lnTo>
                  <a:lnTo>
                    <a:pt x="36088" y="371325"/>
                  </a:lnTo>
                  <a:lnTo>
                    <a:pt x="34536" y="373280"/>
                  </a:lnTo>
                  <a:lnTo>
                    <a:pt x="32549" y="374584"/>
                  </a:lnTo>
                  <a:lnTo>
                    <a:pt x="30272" y="375453"/>
                  </a:lnTo>
                  <a:lnTo>
                    <a:pt x="28754" y="376984"/>
                  </a:lnTo>
                  <a:lnTo>
                    <a:pt x="27742" y="378958"/>
                  </a:lnTo>
                  <a:lnTo>
                    <a:pt x="25718" y="3857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59"/>
            <p:cNvSpPr/>
            <p:nvPr/>
          </p:nvSpPr>
          <p:spPr>
            <a:xfrm>
              <a:off x="5815012" y="3154680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17145"/>
                  </a:moveTo>
                  <a:lnTo>
                    <a:pt x="15601" y="17145"/>
                  </a:lnTo>
                  <a:lnTo>
                    <a:pt x="18020" y="16192"/>
                  </a:lnTo>
                  <a:lnTo>
                    <a:pt x="21539" y="14605"/>
                  </a:lnTo>
                  <a:lnTo>
                    <a:pt x="25789" y="12594"/>
                  </a:lnTo>
                  <a:lnTo>
                    <a:pt x="29575" y="11253"/>
                  </a:lnTo>
                  <a:lnTo>
                    <a:pt x="33052" y="10359"/>
                  </a:lnTo>
                  <a:lnTo>
                    <a:pt x="36322" y="9764"/>
                  </a:lnTo>
                  <a:lnTo>
                    <a:pt x="40408" y="9366"/>
                  </a:lnTo>
                  <a:lnTo>
                    <a:pt x="45036" y="9102"/>
                  </a:lnTo>
                  <a:lnTo>
                    <a:pt x="50026" y="8925"/>
                  </a:lnTo>
                  <a:lnTo>
                    <a:pt x="54306" y="7855"/>
                  </a:lnTo>
                  <a:lnTo>
                    <a:pt x="58111" y="6189"/>
                  </a:lnTo>
                  <a:lnTo>
                    <a:pt x="61601" y="4126"/>
                  </a:lnTo>
                  <a:lnTo>
                    <a:pt x="65832" y="2750"/>
                  </a:lnTo>
                  <a:lnTo>
                    <a:pt x="70558" y="1833"/>
                  </a:lnTo>
                  <a:lnTo>
                    <a:pt x="75614" y="1222"/>
                  </a:lnTo>
                  <a:lnTo>
                    <a:pt x="79937" y="815"/>
                  </a:lnTo>
                  <a:lnTo>
                    <a:pt x="83771" y="543"/>
                  </a:lnTo>
                  <a:lnTo>
                    <a:pt x="87280" y="362"/>
                  </a:lnTo>
                  <a:lnTo>
                    <a:pt x="93719" y="161"/>
                  </a:lnTo>
                  <a:lnTo>
                    <a:pt x="105239" y="47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0"/>
            <p:cNvSpPr/>
            <p:nvPr/>
          </p:nvSpPr>
          <p:spPr>
            <a:xfrm>
              <a:off x="5832262" y="3223260"/>
              <a:ext cx="137056" cy="8572"/>
            </a:xfrm>
            <a:custGeom>
              <a:avLst/>
              <a:gdLst/>
              <a:ahLst/>
              <a:cxnLst/>
              <a:rect l="0" t="0" r="0" b="0"/>
              <a:pathLst>
                <a:path w="137056" h="8572">
                  <a:moveTo>
                    <a:pt x="8467" y="0"/>
                  </a:moveTo>
                  <a:lnTo>
                    <a:pt x="0" y="0"/>
                  </a:lnTo>
                  <a:lnTo>
                    <a:pt x="2482" y="2540"/>
                  </a:lnTo>
                  <a:lnTo>
                    <a:pt x="4477" y="4551"/>
                  </a:lnTo>
                  <a:lnTo>
                    <a:pt x="6760" y="5891"/>
                  </a:lnTo>
                  <a:lnTo>
                    <a:pt x="9234" y="6785"/>
                  </a:lnTo>
                  <a:lnTo>
                    <a:pt x="15498" y="8219"/>
                  </a:lnTo>
                  <a:lnTo>
                    <a:pt x="18895" y="8415"/>
                  </a:lnTo>
                  <a:lnTo>
                    <a:pt x="24532" y="8502"/>
                  </a:lnTo>
                  <a:lnTo>
                    <a:pt x="74597" y="8571"/>
                  </a:lnTo>
                  <a:lnTo>
                    <a:pt x="80176" y="7619"/>
                  </a:lnTo>
                  <a:lnTo>
                    <a:pt x="85801" y="6032"/>
                  </a:lnTo>
                  <a:lnTo>
                    <a:pt x="91455" y="4021"/>
                  </a:lnTo>
                  <a:lnTo>
                    <a:pt x="97130" y="2681"/>
                  </a:lnTo>
                  <a:lnTo>
                    <a:pt x="102819" y="1787"/>
                  </a:lnTo>
                  <a:lnTo>
                    <a:pt x="108516" y="1191"/>
                  </a:lnTo>
                  <a:lnTo>
                    <a:pt x="114219" y="794"/>
                  </a:lnTo>
                  <a:lnTo>
                    <a:pt x="119926" y="529"/>
                  </a:lnTo>
                  <a:lnTo>
                    <a:pt x="13705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1"/>
            <p:cNvSpPr/>
            <p:nvPr/>
          </p:nvSpPr>
          <p:spPr>
            <a:xfrm>
              <a:off x="6037897" y="3103245"/>
              <a:ext cx="17146" cy="231458"/>
            </a:xfrm>
            <a:custGeom>
              <a:avLst/>
              <a:gdLst/>
              <a:ahLst/>
              <a:cxnLst/>
              <a:rect l="0" t="0" r="0" b="0"/>
              <a:pathLst>
                <a:path w="17146" h="231458">
                  <a:moveTo>
                    <a:pt x="17145" y="0"/>
                  </a:moveTo>
                  <a:lnTo>
                    <a:pt x="17145" y="87816"/>
                  </a:lnTo>
                  <a:lnTo>
                    <a:pt x="16193" y="93786"/>
                  </a:lnTo>
                  <a:lnTo>
                    <a:pt x="14605" y="98719"/>
                  </a:lnTo>
                  <a:lnTo>
                    <a:pt x="12594" y="102960"/>
                  </a:lnTo>
                  <a:lnTo>
                    <a:pt x="11253" y="108645"/>
                  </a:lnTo>
                  <a:lnTo>
                    <a:pt x="10360" y="115293"/>
                  </a:lnTo>
                  <a:lnTo>
                    <a:pt x="9764" y="122581"/>
                  </a:lnTo>
                  <a:lnTo>
                    <a:pt x="9367" y="129346"/>
                  </a:lnTo>
                  <a:lnTo>
                    <a:pt x="8926" y="141942"/>
                  </a:lnTo>
                  <a:lnTo>
                    <a:pt x="7856" y="147968"/>
                  </a:lnTo>
                  <a:lnTo>
                    <a:pt x="6190" y="153890"/>
                  </a:lnTo>
                  <a:lnTo>
                    <a:pt x="4126" y="159743"/>
                  </a:lnTo>
                  <a:lnTo>
                    <a:pt x="2751" y="164598"/>
                  </a:lnTo>
                  <a:lnTo>
                    <a:pt x="1834" y="168787"/>
                  </a:lnTo>
                  <a:lnTo>
                    <a:pt x="1223" y="172532"/>
                  </a:lnTo>
                  <a:lnTo>
                    <a:pt x="815" y="176933"/>
                  </a:lnTo>
                  <a:lnTo>
                    <a:pt x="544" y="181773"/>
                  </a:lnTo>
                  <a:lnTo>
                    <a:pt x="242" y="191278"/>
                  </a:lnTo>
                  <a:lnTo>
                    <a:pt x="48" y="205141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2"/>
            <p:cNvSpPr/>
            <p:nvPr/>
          </p:nvSpPr>
          <p:spPr>
            <a:xfrm>
              <a:off x="6132205" y="3103245"/>
              <a:ext cx="137002" cy="205343"/>
            </a:xfrm>
            <a:custGeom>
              <a:avLst/>
              <a:gdLst/>
              <a:ahLst/>
              <a:cxnLst/>
              <a:rect l="0" t="0" r="0" b="0"/>
              <a:pathLst>
                <a:path w="137002" h="205343">
                  <a:moveTo>
                    <a:pt x="25707" y="17144"/>
                  </a:moveTo>
                  <a:lnTo>
                    <a:pt x="25707" y="29076"/>
                  </a:lnTo>
                  <a:lnTo>
                    <a:pt x="24755" y="31767"/>
                  </a:lnTo>
                  <a:lnTo>
                    <a:pt x="21157" y="37296"/>
                  </a:lnTo>
                  <a:lnTo>
                    <a:pt x="18863" y="41056"/>
                  </a:lnTo>
                  <a:lnTo>
                    <a:pt x="16382" y="45468"/>
                  </a:lnTo>
                  <a:lnTo>
                    <a:pt x="13776" y="50315"/>
                  </a:lnTo>
                  <a:lnTo>
                    <a:pt x="12038" y="54498"/>
                  </a:lnTo>
                  <a:lnTo>
                    <a:pt x="10879" y="58239"/>
                  </a:lnTo>
                  <a:lnTo>
                    <a:pt x="10106" y="61686"/>
                  </a:lnTo>
                  <a:lnTo>
                    <a:pt x="8639" y="65889"/>
                  </a:lnTo>
                  <a:lnTo>
                    <a:pt x="6709" y="70596"/>
                  </a:lnTo>
                  <a:lnTo>
                    <a:pt x="4469" y="75639"/>
                  </a:lnTo>
                  <a:lnTo>
                    <a:pt x="2976" y="79953"/>
                  </a:lnTo>
                  <a:lnTo>
                    <a:pt x="1981" y="83782"/>
                  </a:lnTo>
                  <a:lnTo>
                    <a:pt x="1317" y="87287"/>
                  </a:lnTo>
                  <a:lnTo>
                    <a:pt x="874" y="91529"/>
                  </a:lnTo>
                  <a:lnTo>
                    <a:pt x="580" y="96262"/>
                  </a:lnTo>
                  <a:lnTo>
                    <a:pt x="252" y="106600"/>
                  </a:lnTo>
                  <a:lnTo>
                    <a:pt x="12" y="134202"/>
                  </a:lnTo>
                  <a:lnTo>
                    <a:pt x="0" y="144100"/>
                  </a:lnTo>
                  <a:lnTo>
                    <a:pt x="949" y="148454"/>
                  </a:lnTo>
                  <a:lnTo>
                    <a:pt x="2534" y="152309"/>
                  </a:lnTo>
                  <a:lnTo>
                    <a:pt x="4544" y="155832"/>
                  </a:lnTo>
                  <a:lnTo>
                    <a:pt x="5883" y="159133"/>
                  </a:lnTo>
                  <a:lnTo>
                    <a:pt x="7372" y="165340"/>
                  </a:lnTo>
                  <a:lnTo>
                    <a:pt x="8033" y="171274"/>
                  </a:lnTo>
                  <a:lnTo>
                    <a:pt x="8209" y="174190"/>
                  </a:lnTo>
                  <a:lnTo>
                    <a:pt x="9279" y="177087"/>
                  </a:lnTo>
                  <a:lnTo>
                    <a:pt x="13008" y="182845"/>
                  </a:lnTo>
                  <a:lnTo>
                    <a:pt x="15336" y="185714"/>
                  </a:lnTo>
                  <a:lnTo>
                    <a:pt x="17841" y="188579"/>
                  </a:lnTo>
                  <a:lnTo>
                    <a:pt x="20463" y="191442"/>
                  </a:lnTo>
                  <a:lnTo>
                    <a:pt x="23163" y="193350"/>
                  </a:lnTo>
                  <a:lnTo>
                    <a:pt x="25916" y="194623"/>
                  </a:lnTo>
                  <a:lnTo>
                    <a:pt x="28704" y="195471"/>
                  </a:lnTo>
                  <a:lnTo>
                    <a:pt x="31515" y="196989"/>
                  </a:lnTo>
                  <a:lnTo>
                    <a:pt x="34342" y="198953"/>
                  </a:lnTo>
                  <a:lnTo>
                    <a:pt x="37178" y="201215"/>
                  </a:lnTo>
                  <a:lnTo>
                    <a:pt x="40022" y="202723"/>
                  </a:lnTo>
                  <a:lnTo>
                    <a:pt x="42870" y="203729"/>
                  </a:lnTo>
                  <a:lnTo>
                    <a:pt x="45722" y="204399"/>
                  </a:lnTo>
                  <a:lnTo>
                    <a:pt x="48575" y="204846"/>
                  </a:lnTo>
                  <a:lnTo>
                    <a:pt x="51430" y="205144"/>
                  </a:lnTo>
                  <a:lnTo>
                    <a:pt x="54286" y="205342"/>
                  </a:lnTo>
                  <a:lnTo>
                    <a:pt x="57142" y="204522"/>
                  </a:lnTo>
                  <a:lnTo>
                    <a:pt x="59999" y="203023"/>
                  </a:lnTo>
                  <a:lnTo>
                    <a:pt x="62856" y="201071"/>
                  </a:lnTo>
                  <a:lnTo>
                    <a:pt x="65713" y="199770"/>
                  </a:lnTo>
                  <a:lnTo>
                    <a:pt x="68570" y="198902"/>
                  </a:lnTo>
                  <a:lnTo>
                    <a:pt x="71427" y="198324"/>
                  </a:lnTo>
                  <a:lnTo>
                    <a:pt x="75237" y="196986"/>
                  </a:lnTo>
                  <a:lnTo>
                    <a:pt x="79682" y="195141"/>
                  </a:lnTo>
                  <a:lnTo>
                    <a:pt x="84551" y="192959"/>
                  </a:lnTo>
                  <a:lnTo>
                    <a:pt x="87796" y="190552"/>
                  </a:lnTo>
                  <a:lnTo>
                    <a:pt x="89960" y="187994"/>
                  </a:lnTo>
                  <a:lnTo>
                    <a:pt x="93316" y="181660"/>
                  </a:lnTo>
                  <a:lnTo>
                    <a:pt x="105966" y="156625"/>
                  </a:lnTo>
                  <a:lnTo>
                    <a:pt x="108741" y="152041"/>
                  </a:lnTo>
                  <a:lnTo>
                    <a:pt x="111542" y="148034"/>
                  </a:lnTo>
                  <a:lnTo>
                    <a:pt x="114363" y="144409"/>
                  </a:lnTo>
                  <a:lnTo>
                    <a:pt x="117196" y="140088"/>
                  </a:lnTo>
                  <a:lnTo>
                    <a:pt x="120037" y="135302"/>
                  </a:lnTo>
                  <a:lnTo>
                    <a:pt x="122884" y="130206"/>
                  </a:lnTo>
                  <a:lnTo>
                    <a:pt x="128587" y="119464"/>
                  </a:lnTo>
                  <a:lnTo>
                    <a:pt x="131441" y="113933"/>
                  </a:lnTo>
                  <a:lnTo>
                    <a:pt x="133344" y="108340"/>
                  </a:lnTo>
                  <a:lnTo>
                    <a:pt x="134612" y="102706"/>
                  </a:lnTo>
                  <a:lnTo>
                    <a:pt x="135458" y="97046"/>
                  </a:lnTo>
                  <a:lnTo>
                    <a:pt x="136022" y="92320"/>
                  </a:lnTo>
                  <a:lnTo>
                    <a:pt x="136398" y="88216"/>
                  </a:lnTo>
                  <a:lnTo>
                    <a:pt x="136648" y="84528"/>
                  </a:lnTo>
                  <a:lnTo>
                    <a:pt x="136816" y="80164"/>
                  </a:lnTo>
                  <a:lnTo>
                    <a:pt x="137001" y="70236"/>
                  </a:lnTo>
                  <a:lnTo>
                    <a:pt x="136098" y="64921"/>
                  </a:lnTo>
                  <a:lnTo>
                    <a:pt x="134544" y="59473"/>
                  </a:lnTo>
                  <a:lnTo>
                    <a:pt x="132555" y="53936"/>
                  </a:lnTo>
                  <a:lnTo>
                    <a:pt x="130277" y="49292"/>
                  </a:lnTo>
                  <a:lnTo>
                    <a:pt x="127805" y="45244"/>
                  </a:lnTo>
                  <a:lnTo>
                    <a:pt x="125205" y="41592"/>
                  </a:lnTo>
                  <a:lnTo>
                    <a:pt x="122519" y="38206"/>
                  </a:lnTo>
                  <a:lnTo>
                    <a:pt x="119776" y="34995"/>
                  </a:lnTo>
                  <a:lnTo>
                    <a:pt x="116994" y="31903"/>
                  </a:lnTo>
                  <a:lnTo>
                    <a:pt x="111365" y="25926"/>
                  </a:lnTo>
                  <a:lnTo>
                    <a:pt x="99989" y="14328"/>
                  </a:lnTo>
                  <a:lnTo>
                    <a:pt x="96183" y="12410"/>
                  </a:lnTo>
                  <a:lnTo>
                    <a:pt x="91741" y="11130"/>
                  </a:lnTo>
                  <a:lnTo>
                    <a:pt x="86875" y="10278"/>
                  </a:lnTo>
                  <a:lnTo>
                    <a:pt x="82678" y="8757"/>
                  </a:lnTo>
                  <a:lnTo>
                    <a:pt x="78928" y="6790"/>
                  </a:lnTo>
                  <a:lnTo>
                    <a:pt x="75475" y="4526"/>
                  </a:lnTo>
                  <a:lnTo>
                    <a:pt x="72220" y="3017"/>
                  </a:lnTo>
                  <a:lnTo>
                    <a:pt x="69099" y="2012"/>
                  </a:lnTo>
                  <a:lnTo>
                    <a:pt x="66065" y="1341"/>
                  </a:lnTo>
                  <a:lnTo>
                    <a:pt x="62137" y="894"/>
                  </a:lnTo>
                  <a:lnTo>
                    <a:pt x="57614" y="596"/>
                  </a:lnTo>
                  <a:lnTo>
                    <a:pt x="48460" y="264"/>
                  </a:lnTo>
                  <a:lnTo>
                    <a:pt x="37952" y="78"/>
                  </a:lnTo>
                  <a:lnTo>
                    <a:pt x="2570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3"/>
            <p:cNvSpPr/>
            <p:nvPr/>
          </p:nvSpPr>
          <p:spPr>
            <a:xfrm>
              <a:off x="4254922" y="3549418"/>
              <a:ext cx="257071" cy="213761"/>
            </a:xfrm>
            <a:custGeom>
              <a:avLst/>
              <a:gdLst/>
              <a:ahLst/>
              <a:cxnLst/>
              <a:rect l="0" t="0" r="0" b="0"/>
              <a:pathLst>
                <a:path w="257071" h="213761">
                  <a:moveTo>
                    <a:pt x="8468" y="51032"/>
                  </a:moveTo>
                  <a:lnTo>
                    <a:pt x="1086" y="51032"/>
                  </a:lnTo>
                  <a:lnTo>
                    <a:pt x="689" y="50079"/>
                  </a:lnTo>
                  <a:lnTo>
                    <a:pt x="0" y="43651"/>
                  </a:lnTo>
                  <a:lnTo>
                    <a:pt x="4477" y="38261"/>
                  </a:lnTo>
                  <a:lnTo>
                    <a:pt x="7286" y="35183"/>
                  </a:lnTo>
                  <a:lnTo>
                    <a:pt x="10482" y="29383"/>
                  </a:lnTo>
                  <a:lnTo>
                    <a:pt x="12669" y="25169"/>
                  </a:lnTo>
                  <a:lnTo>
                    <a:pt x="16031" y="21407"/>
                  </a:lnTo>
                  <a:lnTo>
                    <a:pt x="20177" y="17947"/>
                  </a:lnTo>
                  <a:lnTo>
                    <a:pt x="24847" y="14688"/>
                  </a:lnTo>
                  <a:lnTo>
                    <a:pt x="29864" y="12515"/>
                  </a:lnTo>
                  <a:lnTo>
                    <a:pt x="35115" y="11066"/>
                  </a:lnTo>
                  <a:lnTo>
                    <a:pt x="40520" y="10101"/>
                  </a:lnTo>
                  <a:lnTo>
                    <a:pt x="46028" y="8504"/>
                  </a:lnTo>
                  <a:lnTo>
                    <a:pt x="51606" y="6488"/>
                  </a:lnTo>
                  <a:lnTo>
                    <a:pt x="57229" y="4191"/>
                  </a:lnTo>
                  <a:lnTo>
                    <a:pt x="62882" y="2659"/>
                  </a:lnTo>
                  <a:lnTo>
                    <a:pt x="68557" y="1638"/>
                  </a:lnTo>
                  <a:lnTo>
                    <a:pt x="74244" y="958"/>
                  </a:lnTo>
                  <a:lnTo>
                    <a:pt x="79942" y="504"/>
                  </a:lnTo>
                  <a:lnTo>
                    <a:pt x="85644" y="202"/>
                  </a:lnTo>
                  <a:lnTo>
                    <a:pt x="91351" y="0"/>
                  </a:lnTo>
                  <a:lnTo>
                    <a:pt x="98013" y="818"/>
                  </a:lnTo>
                  <a:lnTo>
                    <a:pt x="105312" y="2316"/>
                  </a:lnTo>
                  <a:lnTo>
                    <a:pt x="113036" y="4267"/>
                  </a:lnTo>
                  <a:lnTo>
                    <a:pt x="119137" y="5568"/>
                  </a:lnTo>
                  <a:lnTo>
                    <a:pt x="124157" y="6435"/>
                  </a:lnTo>
                  <a:lnTo>
                    <a:pt x="128456" y="7013"/>
                  </a:lnTo>
                  <a:lnTo>
                    <a:pt x="133227" y="8351"/>
                  </a:lnTo>
                  <a:lnTo>
                    <a:pt x="138313" y="10195"/>
                  </a:lnTo>
                  <a:lnTo>
                    <a:pt x="143609" y="12377"/>
                  </a:lnTo>
                  <a:lnTo>
                    <a:pt x="148092" y="14785"/>
                  </a:lnTo>
                  <a:lnTo>
                    <a:pt x="155613" y="19999"/>
                  </a:lnTo>
                  <a:lnTo>
                    <a:pt x="158000" y="22723"/>
                  </a:lnTo>
                  <a:lnTo>
                    <a:pt x="159591" y="25492"/>
                  </a:lnTo>
                  <a:lnTo>
                    <a:pt x="162311" y="32061"/>
                  </a:lnTo>
                  <a:lnTo>
                    <a:pt x="166694" y="41330"/>
                  </a:lnTo>
                  <a:lnTo>
                    <a:pt x="174518" y="57259"/>
                  </a:lnTo>
                  <a:lnTo>
                    <a:pt x="175366" y="62803"/>
                  </a:lnTo>
                  <a:lnTo>
                    <a:pt x="174978" y="68404"/>
                  </a:lnTo>
                  <a:lnTo>
                    <a:pt x="173767" y="74044"/>
                  </a:lnTo>
                  <a:lnTo>
                    <a:pt x="172960" y="79708"/>
                  </a:lnTo>
                  <a:lnTo>
                    <a:pt x="172421" y="85389"/>
                  </a:lnTo>
                  <a:lnTo>
                    <a:pt x="172062" y="91081"/>
                  </a:lnTo>
                  <a:lnTo>
                    <a:pt x="170871" y="96781"/>
                  </a:lnTo>
                  <a:lnTo>
                    <a:pt x="169124" y="102487"/>
                  </a:lnTo>
                  <a:lnTo>
                    <a:pt x="167007" y="108195"/>
                  </a:lnTo>
                  <a:lnTo>
                    <a:pt x="163690" y="113906"/>
                  </a:lnTo>
                  <a:lnTo>
                    <a:pt x="159575" y="119618"/>
                  </a:lnTo>
                  <a:lnTo>
                    <a:pt x="154926" y="125331"/>
                  </a:lnTo>
                  <a:lnTo>
                    <a:pt x="150874" y="131044"/>
                  </a:lnTo>
                  <a:lnTo>
                    <a:pt x="147220" y="136758"/>
                  </a:lnTo>
                  <a:lnTo>
                    <a:pt x="143832" y="142473"/>
                  </a:lnTo>
                  <a:lnTo>
                    <a:pt x="139668" y="147235"/>
                  </a:lnTo>
                  <a:lnTo>
                    <a:pt x="134987" y="151362"/>
                  </a:lnTo>
                  <a:lnTo>
                    <a:pt x="129961" y="155066"/>
                  </a:lnTo>
                  <a:lnTo>
                    <a:pt x="125658" y="159440"/>
                  </a:lnTo>
                  <a:lnTo>
                    <a:pt x="121837" y="164262"/>
                  </a:lnTo>
                  <a:lnTo>
                    <a:pt x="118337" y="169381"/>
                  </a:lnTo>
                  <a:lnTo>
                    <a:pt x="114099" y="173746"/>
                  </a:lnTo>
                  <a:lnTo>
                    <a:pt x="109368" y="177609"/>
                  </a:lnTo>
                  <a:lnTo>
                    <a:pt x="104310" y="181136"/>
                  </a:lnTo>
                  <a:lnTo>
                    <a:pt x="99032" y="184440"/>
                  </a:lnTo>
                  <a:lnTo>
                    <a:pt x="93609" y="187596"/>
                  </a:lnTo>
                  <a:lnTo>
                    <a:pt x="88088" y="190652"/>
                  </a:lnTo>
                  <a:lnTo>
                    <a:pt x="83456" y="193642"/>
                  </a:lnTo>
                  <a:lnTo>
                    <a:pt x="75768" y="199504"/>
                  </a:lnTo>
                  <a:lnTo>
                    <a:pt x="71432" y="202401"/>
                  </a:lnTo>
                  <a:lnTo>
                    <a:pt x="66636" y="205284"/>
                  </a:lnTo>
                  <a:lnTo>
                    <a:pt x="61535" y="208159"/>
                  </a:lnTo>
                  <a:lnTo>
                    <a:pt x="57181" y="210076"/>
                  </a:lnTo>
                  <a:lnTo>
                    <a:pt x="49803" y="212205"/>
                  </a:lnTo>
                  <a:lnTo>
                    <a:pt x="43349" y="213152"/>
                  </a:lnTo>
                  <a:lnTo>
                    <a:pt x="36353" y="213573"/>
                  </a:lnTo>
                  <a:lnTo>
                    <a:pt x="26893" y="213760"/>
                  </a:lnTo>
                  <a:lnTo>
                    <a:pt x="22656" y="212857"/>
                  </a:lnTo>
                  <a:lnTo>
                    <a:pt x="15409" y="209314"/>
                  </a:lnTo>
                  <a:lnTo>
                    <a:pt x="10524" y="206515"/>
                  </a:lnTo>
                  <a:lnTo>
                    <a:pt x="4526" y="201135"/>
                  </a:lnTo>
                  <a:lnTo>
                    <a:pt x="2982" y="198726"/>
                  </a:lnTo>
                  <a:lnTo>
                    <a:pt x="1267" y="193508"/>
                  </a:lnTo>
                  <a:lnTo>
                    <a:pt x="1762" y="190783"/>
                  </a:lnTo>
                  <a:lnTo>
                    <a:pt x="4852" y="185216"/>
                  </a:lnTo>
                  <a:lnTo>
                    <a:pt x="7010" y="181445"/>
                  </a:lnTo>
                  <a:lnTo>
                    <a:pt x="11947" y="172176"/>
                  </a:lnTo>
                  <a:lnTo>
                    <a:pt x="14598" y="167989"/>
                  </a:lnTo>
                  <a:lnTo>
                    <a:pt x="17317" y="164246"/>
                  </a:lnTo>
                  <a:lnTo>
                    <a:pt x="20082" y="160798"/>
                  </a:lnTo>
                  <a:lnTo>
                    <a:pt x="23830" y="157547"/>
                  </a:lnTo>
                  <a:lnTo>
                    <a:pt x="28234" y="154427"/>
                  </a:lnTo>
                  <a:lnTo>
                    <a:pt x="33076" y="151394"/>
                  </a:lnTo>
                  <a:lnTo>
                    <a:pt x="38208" y="149372"/>
                  </a:lnTo>
                  <a:lnTo>
                    <a:pt x="43535" y="148025"/>
                  </a:lnTo>
                  <a:lnTo>
                    <a:pt x="48991" y="147126"/>
                  </a:lnTo>
                  <a:lnTo>
                    <a:pt x="55485" y="145575"/>
                  </a:lnTo>
                  <a:lnTo>
                    <a:pt x="62673" y="143588"/>
                  </a:lnTo>
                  <a:lnTo>
                    <a:pt x="70322" y="141311"/>
                  </a:lnTo>
                  <a:lnTo>
                    <a:pt x="77326" y="139793"/>
                  </a:lnTo>
                  <a:lnTo>
                    <a:pt x="83901" y="138781"/>
                  </a:lnTo>
                  <a:lnTo>
                    <a:pt x="90189" y="138106"/>
                  </a:lnTo>
                  <a:lnTo>
                    <a:pt x="97239" y="137656"/>
                  </a:lnTo>
                  <a:lnTo>
                    <a:pt x="104795" y="137356"/>
                  </a:lnTo>
                  <a:lnTo>
                    <a:pt x="112691" y="137156"/>
                  </a:lnTo>
                  <a:lnTo>
                    <a:pt x="119860" y="137976"/>
                  </a:lnTo>
                  <a:lnTo>
                    <a:pt x="126545" y="139474"/>
                  </a:lnTo>
                  <a:lnTo>
                    <a:pt x="132905" y="141426"/>
                  </a:lnTo>
                  <a:lnTo>
                    <a:pt x="140003" y="142727"/>
                  </a:lnTo>
                  <a:lnTo>
                    <a:pt x="147593" y="143594"/>
                  </a:lnTo>
                  <a:lnTo>
                    <a:pt x="155510" y="144172"/>
                  </a:lnTo>
                  <a:lnTo>
                    <a:pt x="161741" y="145511"/>
                  </a:lnTo>
                  <a:lnTo>
                    <a:pt x="166848" y="147355"/>
                  </a:lnTo>
                  <a:lnTo>
                    <a:pt x="186437" y="157159"/>
                  </a:lnTo>
                  <a:lnTo>
                    <a:pt x="191884" y="158931"/>
                  </a:lnTo>
                  <a:lnTo>
                    <a:pt x="197420" y="160112"/>
                  </a:lnTo>
                  <a:lnTo>
                    <a:pt x="203016" y="160900"/>
                  </a:lnTo>
                  <a:lnTo>
                    <a:pt x="207699" y="162377"/>
                  </a:lnTo>
                  <a:lnTo>
                    <a:pt x="215442" y="166558"/>
                  </a:lnTo>
                  <a:lnTo>
                    <a:pt x="222059" y="171592"/>
                  </a:lnTo>
                  <a:lnTo>
                    <a:pt x="225157" y="174267"/>
                  </a:lnTo>
                  <a:lnTo>
                    <a:pt x="229127" y="176051"/>
                  </a:lnTo>
                  <a:lnTo>
                    <a:pt x="233679" y="177241"/>
                  </a:lnTo>
                  <a:lnTo>
                    <a:pt x="238618" y="178033"/>
                  </a:lnTo>
                  <a:lnTo>
                    <a:pt x="246647" y="181454"/>
                  </a:lnTo>
                  <a:lnTo>
                    <a:pt x="257070" y="18819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4"/>
            <p:cNvSpPr/>
            <p:nvPr/>
          </p:nvSpPr>
          <p:spPr>
            <a:xfrm>
              <a:off x="4537709" y="3591877"/>
              <a:ext cx="205742" cy="154306"/>
            </a:xfrm>
            <a:custGeom>
              <a:avLst/>
              <a:gdLst/>
              <a:ahLst/>
              <a:cxnLst/>
              <a:rect l="0" t="0" r="0" b="0"/>
              <a:pathLst>
                <a:path w="205742" h="154306">
                  <a:moveTo>
                    <a:pt x="0" y="0"/>
                  </a:moveTo>
                  <a:lnTo>
                    <a:pt x="8220" y="0"/>
                  </a:lnTo>
                  <a:lnTo>
                    <a:pt x="13019" y="4551"/>
                  </a:lnTo>
                  <a:lnTo>
                    <a:pt x="16299" y="5892"/>
                  </a:lnTo>
                  <a:lnTo>
                    <a:pt x="20392" y="6785"/>
                  </a:lnTo>
                  <a:lnTo>
                    <a:pt x="25025" y="7381"/>
                  </a:lnTo>
                  <a:lnTo>
                    <a:pt x="29066" y="8731"/>
                  </a:lnTo>
                  <a:lnTo>
                    <a:pt x="32712" y="10583"/>
                  </a:lnTo>
                  <a:lnTo>
                    <a:pt x="36096" y="12770"/>
                  </a:lnTo>
                  <a:lnTo>
                    <a:pt x="40257" y="15181"/>
                  </a:lnTo>
                  <a:lnTo>
                    <a:pt x="49959" y="20400"/>
                  </a:lnTo>
                  <a:lnTo>
                    <a:pt x="94352" y="42878"/>
                  </a:lnTo>
                  <a:lnTo>
                    <a:pt x="100049" y="45730"/>
                  </a:lnTo>
                  <a:lnTo>
                    <a:pt x="104800" y="48584"/>
                  </a:lnTo>
                  <a:lnTo>
                    <a:pt x="108919" y="51440"/>
                  </a:lnTo>
                  <a:lnTo>
                    <a:pt x="112618" y="54296"/>
                  </a:lnTo>
                  <a:lnTo>
                    <a:pt x="116989" y="58105"/>
                  </a:lnTo>
                  <a:lnTo>
                    <a:pt x="121808" y="62549"/>
                  </a:lnTo>
                  <a:lnTo>
                    <a:pt x="126925" y="67417"/>
                  </a:lnTo>
                  <a:lnTo>
                    <a:pt x="132242" y="71615"/>
                  </a:lnTo>
                  <a:lnTo>
                    <a:pt x="137692" y="75366"/>
                  </a:lnTo>
                  <a:lnTo>
                    <a:pt x="143229" y="78819"/>
                  </a:lnTo>
                  <a:lnTo>
                    <a:pt x="147874" y="83026"/>
                  </a:lnTo>
                  <a:lnTo>
                    <a:pt x="151923" y="87735"/>
                  </a:lnTo>
                  <a:lnTo>
                    <a:pt x="155575" y="92781"/>
                  </a:lnTo>
                  <a:lnTo>
                    <a:pt x="158962" y="98048"/>
                  </a:lnTo>
                  <a:lnTo>
                    <a:pt x="162172" y="103466"/>
                  </a:lnTo>
                  <a:lnTo>
                    <a:pt x="165265" y="108982"/>
                  </a:lnTo>
                  <a:lnTo>
                    <a:pt x="168279" y="113612"/>
                  </a:lnTo>
                  <a:lnTo>
                    <a:pt x="171241" y="117652"/>
                  </a:lnTo>
                  <a:lnTo>
                    <a:pt x="174169" y="121297"/>
                  </a:lnTo>
                  <a:lnTo>
                    <a:pt x="177072" y="124680"/>
                  </a:lnTo>
                  <a:lnTo>
                    <a:pt x="179961" y="127887"/>
                  </a:lnTo>
                  <a:lnTo>
                    <a:pt x="185710" y="133992"/>
                  </a:lnTo>
                  <a:lnTo>
                    <a:pt x="191441" y="139879"/>
                  </a:lnTo>
                  <a:lnTo>
                    <a:pt x="194302" y="141830"/>
                  </a:lnTo>
                  <a:lnTo>
                    <a:pt x="200022" y="143998"/>
                  </a:lnTo>
                  <a:lnTo>
                    <a:pt x="201928" y="145529"/>
                  </a:lnTo>
                  <a:lnTo>
                    <a:pt x="203199" y="147502"/>
                  </a:lnTo>
                  <a:lnTo>
                    <a:pt x="205741" y="15430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5"/>
            <p:cNvSpPr/>
            <p:nvPr/>
          </p:nvSpPr>
          <p:spPr>
            <a:xfrm>
              <a:off x="4597717" y="3557587"/>
              <a:ext cx="145734" cy="162879"/>
            </a:xfrm>
            <a:custGeom>
              <a:avLst/>
              <a:gdLst/>
              <a:ahLst/>
              <a:cxnLst/>
              <a:rect l="0" t="0" r="0" b="0"/>
              <a:pathLst>
                <a:path w="145734" h="162879">
                  <a:moveTo>
                    <a:pt x="145733" y="0"/>
                  </a:moveTo>
                  <a:lnTo>
                    <a:pt x="120782" y="24950"/>
                  </a:lnTo>
                  <a:lnTo>
                    <a:pt x="116716" y="29969"/>
                  </a:lnTo>
                  <a:lnTo>
                    <a:pt x="113053" y="35219"/>
                  </a:lnTo>
                  <a:lnTo>
                    <a:pt x="109659" y="40625"/>
                  </a:lnTo>
                  <a:lnTo>
                    <a:pt x="104539" y="47085"/>
                  </a:lnTo>
                  <a:lnTo>
                    <a:pt x="98267" y="54250"/>
                  </a:lnTo>
                  <a:lnTo>
                    <a:pt x="84632" y="68879"/>
                  </a:lnTo>
                  <a:lnTo>
                    <a:pt x="60356" y="93792"/>
                  </a:lnTo>
                  <a:lnTo>
                    <a:pt x="37216" y="117058"/>
                  </a:lnTo>
                  <a:lnTo>
                    <a:pt x="32431" y="122806"/>
                  </a:lnTo>
                  <a:lnTo>
                    <a:pt x="28288" y="128543"/>
                  </a:lnTo>
                  <a:lnTo>
                    <a:pt x="24574" y="134273"/>
                  </a:lnTo>
                  <a:lnTo>
                    <a:pt x="21145" y="139045"/>
                  </a:lnTo>
                  <a:lnTo>
                    <a:pt x="17907" y="143180"/>
                  </a:lnTo>
                  <a:lnTo>
                    <a:pt x="14795" y="146888"/>
                  </a:lnTo>
                  <a:lnTo>
                    <a:pt x="11769" y="150313"/>
                  </a:lnTo>
                  <a:lnTo>
                    <a:pt x="0" y="16287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6"/>
            <p:cNvSpPr/>
            <p:nvPr/>
          </p:nvSpPr>
          <p:spPr>
            <a:xfrm>
              <a:off x="4932045" y="3557587"/>
              <a:ext cx="94298" cy="162879"/>
            </a:xfrm>
            <a:custGeom>
              <a:avLst/>
              <a:gdLst/>
              <a:ahLst/>
              <a:cxnLst/>
              <a:rect l="0" t="0" r="0" b="0"/>
              <a:pathLst>
                <a:path w="94298" h="162879">
                  <a:moveTo>
                    <a:pt x="0" y="0"/>
                  </a:moveTo>
                  <a:lnTo>
                    <a:pt x="4550" y="0"/>
                  </a:lnTo>
                  <a:lnTo>
                    <a:pt x="6843" y="953"/>
                  </a:lnTo>
                  <a:lnTo>
                    <a:pt x="9324" y="2540"/>
                  </a:lnTo>
                  <a:lnTo>
                    <a:pt x="15600" y="7381"/>
                  </a:lnTo>
                  <a:lnTo>
                    <a:pt x="17067" y="8731"/>
                  </a:lnTo>
                  <a:lnTo>
                    <a:pt x="21238" y="12771"/>
                  </a:lnTo>
                  <a:lnTo>
                    <a:pt x="23683" y="16134"/>
                  </a:lnTo>
                  <a:lnTo>
                    <a:pt x="26266" y="20281"/>
                  </a:lnTo>
                  <a:lnTo>
                    <a:pt x="28940" y="24950"/>
                  </a:lnTo>
                  <a:lnTo>
                    <a:pt x="31676" y="29016"/>
                  </a:lnTo>
                  <a:lnTo>
                    <a:pt x="34452" y="32679"/>
                  </a:lnTo>
                  <a:lnTo>
                    <a:pt x="37255" y="36074"/>
                  </a:lnTo>
                  <a:lnTo>
                    <a:pt x="40077" y="40242"/>
                  </a:lnTo>
                  <a:lnTo>
                    <a:pt x="42910" y="44926"/>
                  </a:lnTo>
                  <a:lnTo>
                    <a:pt x="45752" y="49953"/>
                  </a:lnTo>
                  <a:lnTo>
                    <a:pt x="48599" y="54257"/>
                  </a:lnTo>
                  <a:lnTo>
                    <a:pt x="51449" y="58079"/>
                  </a:lnTo>
                  <a:lnTo>
                    <a:pt x="54302" y="61579"/>
                  </a:lnTo>
                  <a:lnTo>
                    <a:pt x="57156" y="65818"/>
                  </a:lnTo>
                  <a:lnTo>
                    <a:pt x="60011" y="70549"/>
                  </a:lnTo>
                  <a:lnTo>
                    <a:pt x="62867" y="75607"/>
                  </a:lnTo>
                  <a:lnTo>
                    <a:pt x="68581" y="86308"/>
                  </a:lnTo>
                  <a:lnTo>
                    <a:pt x="71438" y="91829"/>
                  </a:lnTo>
                  <a:lnTo>
                    <a:pt x="73342" y="97415"/>
                  </a:lnTo>
                  <a:lnTo>
                    <a:pt x="74612" y="103043"/>
                  </a:lnTo>
                  <a:lnTo>
                    <a:pt x="75459" y="108700"/>
                  </a:lnTo>
                  <a:lnTo>
                    <a:pt x="76975" y="113424"/>
                  </a:lnTo>
                  <a:lnTo>
                    <a:pt x="78940" y="117526"/>
                  </a:lnTo>
                  <a:lnTo>
                    <a:pt x="81201" y="121214"/>
                  </a:lnTo>
                  <a:lnTo>
                    <a:pt x="83662" y="125576"/>
                  </a:lnTo>
                  <a:lnTo>
                    <a:pt x="92709" y="142702"/>
                  </a:lnTo>
                  <a:lnTo>
                    <a:pt x="93591" y="146926"/>
                  </a:lnTo>
                  <a:lnTo>
                    <a:pt x="93983" y="151978"/>
                  </a:lnTo>
                  <a:lnTo>
                    <a:pt x="94297" y="16287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7"/>
            <p:cNvSpPr/>
            <p:nvPr/>
          </p:nvSpPr>
          <p:spPr>
            <a:xfrm>
              <a:off x="4880609" y="3574732"/>
              <a:ext cx="248604" cy="68581"/>
            </a:xfrm>
            <a:custGeom>
              <a:avLst/>
              <a:gdLst/>
              <a:ahLst/>
              <a:cxnLst/>
              <a:rect l="0" t="0" r="0" b="0"/>
              <a:pathLst>
                <a:path w="248604" h="68581">
                  <a:moveTo>
                    <a:pt x="0" y="68580"/>
                  </a:moveTo>
                  <a:lnTo>
                    <a:pt x="12771" y="68580"/>
                  </a:lnTo>
                  <a:lnTo>
                    <a:pt x="16134" y="67627"/>
                  </a:lnTo>
                  <a:lnTo>
                    <a:pt x="20281" y="66040"/>
                  </a:lnTo>
                  <a:lnTo>
                    <a:pt x="24951" y="64030"/>
                  </a:lnTo>
                  <a:lnTo>
                    <a:pt x="29969" y="62688"/>
                  </a:lnTo>
                  <a:lnTo>
                    <a:pt x="35220" y="61795"/>
                  </a:lnTo>
                  <a:lnTo>
                    <a:pt x="40625" y="61199"/>
                  </a:lnTo>
                  <a:lnTo>
                    <a:pt x="46134" y="59850"/>
                  </a:lnTo>
                  <a:lnTo>
                    <a:pt x="51711" y="57997"/>
                  </a:lnTo>
                  <a:lnTo>
                    <a:pt x="57334" y="55810"/>
                  </a:lnTo>
                  <a:lnTo>
                    <a:pt x="71202" y="50839"/>
                  </a:lnTo>
                  <a:lnTo>
                    <a:pt x="78901" y="48180"/>
                  </a:lnTo>
                  <a:lnTo>
                    <a:pt x="85939" y="45455"/>
                  </a:lnTo>
                  <a:lnTo>
                    <a:pt x="92535" y="42686"/>
                  </a:lnTo>
                  <a:lnTo>
                    <a:pt x="98837" y="39888"/>
                  </a:lnTo>
                  <a:lnTo>
                    <a:pt x="105897" y="37069"/>
                  </a:lnTo>
                  <a:lnTo>
                    <a:pt x="121361" y="31398"/>
                  </a:lnTo>
                  <a:lnTo>
                    <a:pt x="128532" y="28552"/>
                  </a:lnTo>
                  <a:lnTo>
                    <a:pt x="135218" y="25702"/>
                  </a:lnTo>
                  <a:lnTo>
                    <a:pt x="141581" y="22850"/>
                  </a:lnTo>
                  <a:lnTo>
                    <a:pt x="148680" y="19996"/>
                  </a:lnTo>
                  <a:lnTo>
                    <a:pt x="164188" y="14284"/>
                  </a:lnTo>
                  <a:lnTo>
                    <a:pt x="171371" y="12381"/>
                  </a:lnTo>
                  <a:lnTo>
                    <a:pt x="178065" y="11111"/>
                  </a:lnTo>
                  <a:lnTo>
                    <a:pt x="184433" y="10265"/>
                  </a:lnTo>
                  <a:lnTo>
                    <a:pt x="190583" y="8748"/>
                  </a:lnTo>
                  <a:lnTo>
                    <a:pt x="196588" y="6785"/>
                  </a:lnTo>
                  <a:lnTo>
                    <a:pt x="202497" y="4523"/>
                  </a:lnTo>
                  <a:lnTo>
                    <a:pt x="208340" y="3015"/>
                  </a:lnTo>
                  <a:lnTo>
                    <a:pt x="214142" y="2010"/>
                  </a:lnTo>
                  <a:lnTo>
                    <a:pt x="219914" y="1340"/>
                  </a:lnTo>
                  <a:lnTo>
                    <a:pt x="224714" y="893"/>
                  </a:lnTo>
                  <a:lnTo>
                    <a:pt x="228867" y="596"/>
                  </a:lnTo>
                  <a:lnTo>
                    <a:pt x="236022" y="265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8"/>
            <p:cNvSpPr/>
            <p:nvPr/>
          </p:nvSpPr>
          <p:spPr>
            <a:xfrm>
              <a:off x="5232082" y="3472329"/>
              <a:ext cx="180023" cy="222021"/>
            </a:xfrm>
            <a:custGeom>
              <a:avLst/>
              <a:gdLst/>
              <a:ahLst/>
              <a:cxnLst/>
              <a:rect l="0" t="0" r="0" b="0"/>
              <a:pathLst>
                <a:path w="180023" h="222021">
                  <a:moveTo>
                    <a:pt x="0" y="33823"/>
                  </a:moveTo>
                  <a:lnTo>
                    <a:pt x="0" y="25604"/>
                  </a:lnTo>
                  <a:lnTo>
                    <a:pt x="4551" y="20805"/>
                  </a:lnTo>
                  <a:lnTo>
                    <a:pt x="6844" y="19429"/>
                  </a:lnTo>
                  <a:lnTo>
                    <a:pt x="11932" y="17900"/>
                  </a:lnTo>
                  <a:lnTo>
                    <a:pt x="17368" y="14681"/>
                  </a:lnTo>
                  <a:lnTo>
                    <a:pt x="22959" y="10076"/>
                  </a:lnTo>
                  <a:lnTo>
                    <a:pt x="25784" y="7514"/>
                  </a:lnTo>
                  <a:lnTo>
                    <a:pt x="28619" y="4854"/>
                  </a:lnTo>
                  <a:lnTo>
                    <a:pt x="31462" y="3080"/>
                  </a:lnTo>
                  <a:lnTo>
                    <a:pt x="34310" y="1898"/>
                  </a:lnTo>
                  <a:lnTo>
                    <a:pt x="37160" y="1110"/>
                  </a:lnTo>
                  <a:lnTo>
                    <a:pt x="40966" y="584"/>
                  </a:lnTo>
                  <a:lnTo>
                    <a:pt x="45409" y="234"/>
                  </a:lnTo>
                  <a:lnTo>
                    <a:pt x="50275" y="0"/>
                  </a:lnTo>
                  <a:lnTo>
                    <a:pt x="54472" y="797"/>
                  </a:lnTo>
                  <a:lnTo>
                    <a:pt x="58222" y="2281"/>
                  </a:lnTo>
                  <a:lnTo>
                    <a:pt x="61675" y="4223"/>
                  </a:lnTo>
                  <a:lnTo>
                    <a:pt x="64929" y="6469"/>
                  </a:lnTo>
                  <a:lnTo>
                    <a:pt x="68051" y="8920"/>
                  </a:lnTo>
                  <a:lnTo>
                    <a:pt x="71085" y="11506"/>
                  </a:lnTo>
                  <a:lnTo>
                    <a:pt x="73108" y="14182"/>
                  </a:lnTo>
                  <a:lnTo>
                    <a:pt x="75355" y="19696"/>
                  </a:lnTo>
                  <a:lnTo>
                    <a:pt x="75954" y="23453"/>
                  </a:lnTo>
                  <a:lnTo>
                    <a:pt x="76354" y="27862"/>
                  </a:lnTo>
                  <a:lnTo>
                    <a:pt x="76620" y="32707"/>
                  </a:lnTo>
                  <a:lnTo>
                    <a:pt x="76916" y="45709"/>
                  </a:lnTo>
                  <a:lnTo>
                    <a:pt x="76995" y="53177"/>
                  </a:lnTo>
                  <a:lnTo>
                    <a:pt x="76095" y="60061"/>
                  </a:lnTo>
                  <a:lnTo>
                    <a:pt x="74543" y="66555"/>
                  </a:lnTo>
                  <a:lnTo>
                    <a:pt x="65207" y="95216"/>
                  </a:lnTo>
                  <a:lnTo>
                    <a:pt x="61569" y="103327"/>
                  </a:lnTo>
                  <a:lnTo>
                    <a:pt x="57238" y="111591"/>
                  </a:lnTo>
                  <a:lnTo>
                    <a:pt x="48299" y="127442"/>
                  </a:lnTo>
                  <a:lnTo>
                    <a:pt x="41151" y="140836"/>
                  </a:lnTo>
                  <a:lnTo>
                    <a:pt x="22961" y="176560"/>
                  </a:lnTo>
                  <a:lnTo>
                    <a:pt x="21022" y="181368"/>
                  </a:lnTo>
                  <a:lnTo>
                    <a:pt x="19730" y="185527"/>
                  </a:lnTo>
                  <a:lnTo>
                    <a:pt x="18868" y="189251"/>
                  </a:lnTo>
                  <a:lnTo>
                    <a:pt x="17911" y="195930"/>
                  </a:lnTo>
                  <a:lnTo>
                    <a:pt x="17656" y="199044"/>
                  </a:lnTo>
                  <a:lnTo>
                    <a:pt x="18438" y="202073"/>
                  </a:lnTo>
                  <a:lnTo>
                    <a:pt x="21847" y="207978"/>
                  </a:lnTo>
                  <a:lnTo>
                    <a:pt x="25905" y="213639"/>
                  </a:lnTo>
                  <a:lnTo>
                    <a:pt x="29928" y="217881"/>
                  </a:lnTo>
                  <a:lnTo>
                    <a:pt x="32335" y="219394"/>
                  </a:lnTo>
                  <a:lnTo>
                    <a:pt x="37549" y="221074"/>
                  </a:lnTo>
                  <a:lnTo>
                    <a:pt x="43041" y="221821"/>
                  </a:lnTo>
                  <a:lnTo>
                    <a:pt x="45839" y="222020"/>
                  </a:lnTo>
                  <a:lnTo>
                    <a:pt x="49609" y="221200"/>
                  </a:lnTo>
                  <a:lnTo>
                    <a:pt x="54028" y="219701"/>
                  </a:lnTo>
                  <a:lnTo>
                    <a:pt x="58878" y="217750"/>
                  </a:lnTo>
                  <a:lnTo>
                    <a:pt x="64017" y="216448"/>
                  </a:lnTo>
                  <a:lnTo>
                    <a:pt x="69348" y="215581"/>
                  </a:lnTo>
                  <a:lnTo>
                    <a:pt x="74808" y="215002"/>
                  </a:lnTo>
                  <a:lnTo>
                    <a:pt x="80351" y="213664"/>
                  </a:lnTo>
                  <a:lnTo>
                    <a:pt x="85953" y="211820"/>
                  </a:lnTo>
                  <a:lnTo>
                    <a:pt x="91592" y="209638"/>
                  </a:lnTo>
                  <a:lnTo>
                    <a:pt x="97256" y="208183"/>
                  </a:lnTo>
                  <a:lnTo>
                    <a:pt x="102938" y="207213"/>
                  </a:lnTo>
                  <a:lnTo>
                    <a:pt x="108630" y="206566"/>
                  </a:lnTo>
                  <a:lnTo>
                    <a:pt x="114330" y="205182"/>
                  </a:lnTo>
                  <a:lnTo>
                    <a:pt x="120035" y="203308"/>
                  </a:lnTo>
                  <a:lnTo>
                    <a:pt x="125743" y="201105"/>
                  </a:lnTo>
                  <a:lnTo>
                    <a:pt x="131454" y="199637"/>
                  </a:lnTo>
                  <a:lnTo>
                    <a:pt x="137166" y="198658"/>
                  </a:lnTo>
                  <a:lnTo>
                    <a:pt x="142879" y="198006"/>
                  </a:lnTo>
                  <a:lnTo>
                    <a:pt x="148593" y="196618"/>
                  </a:lnTo>
                  <a:lnTo>
                    <a:pt x="154307" y="194741"/>
                  </a:lnTo>
                  <a:lnTo>
                    <a:pt x="160021" y="192536"/>
                  </a:lnTo>
                  <a:lnTo>
                    <a:pt x="164783" y="191067"/>
                  </a:lnTo>
                  <a:lnTo>
                    <a:pt x="168911" y="190088"/>
                  </a:lnTo>
                  <a:lnTo>
                    <a:pt x="180022" y="18812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9"/>
            <p:cNvSpPr/>
            <p:nvPr/>
          </p:nvSpPr>
          <p:spPr>
            <a:xfrm>
              <a:off x="5454977" y="3454870"/>
              <a:ext cx="154147" cy="204245"/>
            </a:xfrm>
            <a:custGeom>
              <a:avLst/>
              <a:gdLst/>
              <a:ahLst/>
              <a:cxnLst/>
              <a:rect l="0" t="0" r="0" b="0"/>
              <a:pathLst>
                <a:path w="154147" h="204245">
                  <a:moveTo>
                    <a:pt x="17135" y="16992"/>
                  </a:moveTo>
                  <a:lnTo>
                    <a:pt x="17135" y="21543"/>
                  </a:lnTo>
                  <a:lnTo>
                    <a:pt x="16183" y="22884"/>
                  </a:lnTo>
                  <a:lnTo>
                    <a:pt x="14595" y="23777"/>
                  </a:lnTo>
                  <a:lnTo>
                    <a:pt x="12585" y="24373"/>
                  </a:lnTo>
                  <a:lnTo>
                    <a:pt x="11243" y="25723"/>
                  </a:lnTo>
                  <a:lnTo>
                    <a:pt x="10350" y="27575"/>
                  </a:lnTo>
                  <a:lnTo>
                    <a:pt x="9754" y="29763"/>
                  </a:lnTo>
                  <a:lnTo>
                    <a:pt x="6552" y="34733"/>
                  </a:lnTo>
                  <a:lnTo>
                    <a:pt x="4365" y="37392"/>
                  </a:lnTo>
                  <a:lnTo>
                    <a:pt x="2906" y="40117"/>
                  </a:lnTo>
                  <a:lnTo>
                    <a:pt x="1286" y="45685"/>
                  </a:lnTo>
                  <a:lnTo>
                    <a:pt x="854" y="49456"/>
                  </a:lnTo>
                  <a:lnTo>
                    <a:pt x="566" y="53874"/>
                  </a:lnTo>
                  <a:lnTo>
                    <a:pt x="374" y="58725"/>
                  </a:lnTo>
                  <a:lnTo>
                    <a:pt x="161" y="69195"/>
                  </a:lnTo>
                  <a:lnTo>
                    <a:pt x="0" y="113028"/>
                  </a:lnTo>
                  <a:lnTo>
                    <a:pt x="949" y="120069"/>
                  </a:lnTo>
                  <a:lnTo>
                    <a:pt x="2534" y="126667"/>
                  </a:lnTo>
                  <a:lnTo>
                    <a:pt x="4544" y="132971"/>
                  </a:lnTo>
                  <a:lnTo>
                    <a:pt x="5884" y="138126"/>
                  </a:lnTo>
                  <a:lnTo>
                    <a:pt x="6777" y="142516"/>
                  </a:lnTo>
                  <a:lnTo>
                    <a:pt x="7372" y="146395"/>
                  </a:lnTo>
                  <a:lnTo>
                    <a:pt x="8721" y="150886"/>
                  </a:lnTo>
                  <a:lnTo>
                    <a:pt x="10573" y="155785"/>
                  </a:lnTo>
                  <a:lnTo>
                    <a:pt x="12761" y="160955"/>
                  </a:lnTo>
                  <a:lnTo>
                    <a:pt x="15171" y="165355"/>
                  </a:lnTo>
                  <a:lnTo>
                    <a:pt x="17731" y="169241"/>
                  </a:lnTo>
                  <a:lnTo>
                    <a:pt x="20390" y="172784"/>
                  </a:lnTo>
                  <a:lnTo>
                    <a:pt x="24067" y="176098"/>
                  </a:lnTo>
                  <a:lnTo>
                    <a:pt x="28424" y="179260"/>
                  </a:lnTo>
                  <a:lnTo>
                    <a:pt x="33234" y="182321"/>
                  </a:lnTo>
                  <a:lnTo>
                    <a:pt x="37393" y="185314"/>
                  </a:lnTo>
                  <a:lnTo>
                    <a:pt x="41118" y="188261"/>
                  </a:lnTo>
                  <a:lnTo>
                    <a:pt x="44553" y="191179"/>
                  </a:lnTo>
                  <a:lnTo>
                    <a:pt x="48749" y="193124"/>
                  </a:lnTo>
                  <a:lnTo>
                    <a:pt x="53451" y="194421"/>
                  </a:lnTo>
                  <a:lnTo>
                    <a:pt x="58491" y="195286"/>
                  </a:lnTo>
                  <a:lnTo>
                    <a:pt x="62803" y="196814"/>
                  </a:lnTo>
                  <a:lnTo>
                    <a:pt x="66630" y="198786"/>
                  </a:lnTo>
                  <a:lnTo>
                    <a:pt x="70134" y="201053"/>
                  </a:lnTo>
                  <a:lnTo>
                    <a:pt x="73423" y="202564"/>
                  </a:lnTo>
                  <a:lnTo>
                    <a:pt x="76568" y="203572"/>
                  </a:lnTo>
                  <a:lnTo>
                    <a:pt x="79617" y="204244"/>
                  </a:lnTo>
                  <a:lnTo>
                    <a:pt x="83555" y="203739"/>
                  </a:lnTo>
                  <a:lnTo>
                    <a:pt x="88085" y="202450"/>
                  </a:lnTo>
                  <a:lnTo>
                    <a:pt x="93010" y="200638"/>
                  </a:lnTo>
                  <a:lnTo>
                    <a:pt x="96293" y="198478"/>
                  </a:lnTo>
                  <a:lnTo>
                    <a:pt x="98482" y="196085"/>
                  </a:lnTo>
                  <a:lnTo>
                    <a:pt x="99942" y="193537"/>
                  </a:lnTo>
                  <a:lnTo>
                    <a:pt x="102819" y="190886"/>
                  </a:lnTo>
                  <a:lnTo>
                    <a:pt x="106643" y="188166"/>
                  </a:lnTo>
                  <a:lnTo>
                    <a:pt x="111097" y="185401"/>
                  </a:lnTo>
                  <a:lnTo>
                    <a:pt x="115019" y="182605"/>
                  </a:lnTo>
                  <a:lnTo>
                    <a:pt x="118586" y="179788"/>
                  </a:lnTo>
                  <a:lnTo>
                    <a:pt x="121916" y="176957"/>
                  </a:lnTo>
                  <a:lnTo>
                    <a:pt x="125089" y="173166"/>
                  </a:lnTo>
                  <a:lnTo>
                    <a:pt x="128157" y="168733"/>
                  </a:lnTo>
                  <a:lnTo>
                    <a:pt x="131155" y="163873"/>
                  </a:lnTo>
                  <a:lnTo>
                    <a:pt x="134106" y="158728"/>
                  </a:lnTo>
                  <a:lnTo>
                    <a:pt x="139925" y="147931"/>
                  </a:lnTo>
                  <a:lnTo>
                    <a:pt x="148556" y="131142"/>
                  </a:lnTo>
                  <a:lnTo>
                    <a:pt x="150469" y="125477"/>
                  </a:lnTo>
                  <a:lnTo>
                    <a:pt x="151744" y="119795"/>
                  </a:lnTo>
                  <a:lnTo>
                    <a:pt x="152595" y="114103"/>
                  </a:lnTo>
                  <a:lnTo>
                    <a:pt x="153161" y="107450"/>
                  </a:lnTo>
                  <a:lnTo>
                    <a:pt x="153539" y="100157"/>
                  </a:lnTo>
                  <a:lnTo>
                    <a:pt x="153959" y="85387"/>
                  </a:lnTo>
                  <a:lnTo>
                    <a:pt x="154146" y="72472"/>
                  </a:lnTo>
                  <a:lnTo>
                    <a:pt x="153243" y="66361"/>
                  </a:lnTo>
                  <a:lnTo>
                    <a:pt x="151689" y="60382"/>
                  </a:lnTo>
                  <a:lnTo>
                    <a:pt x="149700" y="54492"/>
                  </a:lnTo>
                  <a:lnTo>
                    <a:pt x="147422" y="48659"/>
                  </a:lnTo>
                  <a:lnTo>
                    <a:pt x="144950" y="42866"/>
                  </a:lnTo>
                  <a:lnTo>
                    <a:pt x="142350" y="37099"/>
                  </a:lnTo>
                  <a:lnTo>
                    <a:pt x="138712" y="32302"/>
                  </a:lnTo>
                  <a:lnTo>
                    <a:pt x="134381" y="28151"/>
                  </a:lnTo>
                  <a:lnTo>
                    <a:pt x="129589" y="24431"/>
                  </a:lnTo>
                  <a:lnTo>
                    <a:pt x="124490" y="20999"/>
                  </a:lnTo>
                  <a:lnTo>
                    <a:pt x="119185" y="17758"/>
                  </a:lnTo>
                  <a:lnTo>
                    <a:pt x="113743" y="14646"/>
                  </a:lnTo>
                  <a:lnTo>
                    <a:pt x="102617" y="8647"/>
                  </a:lnTo>
                  <a:lnTo>
                    <a:pt x="96982" y="5714"/>
                  </a:lnTo>
                  <a:lnTo>
                    <a:pt x="91322" y="3758"/>
                  </a:lnTo>
                  <a:lnTo>
                    <a:pt x="85643" y="2455"/>
                  </a:lnTo>
                  <a:lnTo>
                    <a:pt x="79952" y="1585"/>
                  </a:lnTo>
                  <a:lnTo>
                    <a:pt x="74253" y="1006"/>
                  </a:lnTo>
                  <a:lnTo>
                    <a:pt x="68549" y="620"/>
                  </a:lnTo>
                  <a:lnTo>
                    <a:pt x="58083" y="190"/>
                  </a:lnTo>
                  <a:lnTo>
                    <a:pt x="50257" y="0"/>
                  </a:lnTo>
                  <a:lnTo>
                    <a:pt x="45884" y="902"/>
                  </a:lnTo>
                  <a:lnTo>
                    <a:pt x="41064" y="2455"/>
                  </a:lnTo>
                  <a:lnTo>
                    <a:pt x="35945" y="4443"/>
                  </a:lnTo>
                  <a:lnTo>
                    <a:pt x="31579" y="5769"/>
                  </a:lnTo>
                  <a:lnTo>
                    <a:pt x="27717" y="6652"/>
                  </a:lnTo>
                  <a:lnTo>
                    <a:pt x="24190" y="7241"/>
                  </a:lnTo>
                  <a:lnTo>
                    <a:pt x="21838" y="8587"/>
                  </a:lnTo>
                  <a:lnTo>
                    <a:pt x="20271" y="10436"/>
                  </a:lnTo>
                  <a:lnTo>
                    <a:pt x="17754" y="15697"/>
                  </a:lnTo>
                  <a:lnTo>
                    <a:pt x="18500" y="16129"/>
                  </a:lnTo>
                  <a:lnTo>
                    <a:pt x="19950" y="16416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70"/>
            <p:cNvSpPr/>
            <p:nvPr/>
          </p:nvSpPr>
          <p:spPr>
            <a:xfrm>
              <a:off x="5763577" y="3489007"/>
              <a:ext cx="128589" cy="8469"/>
            </a:xfrm>
            <a:custGeom>
              <a:avLst/>
              <a:gdLst/>
              <a:ahLst/>
              <a:cxnLst/>
              <a:rect l="0" t="0" r="0" b="0"/>
              <a:pathLst>
                <a:path w="128589" h="8469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9325" y="2540"/>
                  </a:lnTo>
                  <a:lnTo>
                    <a:pt x="11932" y="4551"/>
                  </a:lnTo>
                  <a:lnTo>
                    <a:pt x="14622" y="5892"/>
                  </a:lnTo>
                  <a:lnTo>
                    <a:pt x="17368" y="6785"/>
                  </a:lnTo>
                  <a:lnTo>
                    <a:pt x="20151" y="7381"/>
                  </a:lnTo>
                  <a:lnTo>
                    <a:pt x="23912" y="7778"/>
                  </a:lnTo>
                  <a:lnTo>
                    <a:pt x="28324" y="8043"/>
                  </a:lnTo>
                  <a:lnTo>
                    <a:pt x="37353" y="8338"/>
                  </a:lnTo>
                  <a:lnTo>
                    <a:pt x="44542" y="8468"/>
                  </a:lnTo>
                  <a:lnTo>
                    <a:pt x="48744" y="7550"/>
                  </a:lnTo>
                  <a:lnTo>
                    <a:pt x="53452" y="5986"/>
                  </a:lnTo>
                  <a:lnTo>
                    <a:pt x="58494" y="3991"/>
                  </a:lnTo>
                  <a:lnTo>
                    <a:pt x="63761" y="2660"/>
                  </a:lnTo>
                  <a:lnTo>
                    <a:pt x="69177" y="1774"/>
                  </a:lnTo>
                  <a:lnTo>
                    <a:pt x="74693" y="1183"/>
                  </a:lnTo>
                  <a:lnTo>
                    <a:pt x="80275" y="788"/>
                  </a:lnTo>
                  <a:lnTo>
                    <a:pt x="85902" y="526"/>
                  </a:lnTo>
                  <a:lnTo>
                    <a:pt x="97234" y="234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1"/>
            <p:cNvSpPr/>
            <p:nvPr/>
          </p:nvSpPr>
          <p:spPr>
            <a:xfrm>
              <a:off x="5763577" y="3549015"/>
              <a:ext cx="197169" cy="17143"/>
            </a:xfrm>
            <a:custGeom>
              <a:avLst/>
              <a:gdLst/>
              <a:ahLst/>
              <a:cxnLst/>
              <a:rect l="0" t="0" r="0" b="0"/>
              <a:pathLst>
                <a:path w="197169" h="17143">
                  <a:moveTo>
                    <a:pt x="0" y="8572"/>
                  </a:moveTo>
                  <a:lnTo>
                    <a:pt x="0" y="13123"/>
                  </a:lnTo>
                  <a:lnTo>
                    <a:pt x="953" y="14464"/>
                  </a:lnTo>
                  <a:lnTo>
                    <a:pt x="2540" y="15357"/>
                  </a:lnTo>
                  <a:lnTo>
                    <a:pt x="8219" y="17040"/>
                  </a:lnTo>
                  <a:lnTo>
                    <a:pt x="13019" y="17114"/>
                  </a:lnTo>
                  <a:lnTo>
                    <a:pt x="36096" y="17142"/>
                  </a:lnTo>
                  <a:lnTo>
                    <a:pt x="40256" y="16190"/>
                  </a:lnTo>
                  <a:lnTo>
                    <a:pt x="44935" y="14603"/>
                  </a:lnTo>
                  <a:lnTo>
                    <a:pt x="49959" y="12593"/>
                  </a:lnTo>
                  <a:lnTo>
                    <a:pt x="56166" y="11252"/>
                  </a:lnTo>
                  <a:lnTo>
                    <a:pt x="63161" y="10359"/>
                  </a:lnTo>
                  <a:lnTo>
                    <a:pt x="70683" y="9763"/>
                  </a:lnTo>
                  <a:lnTo>
                    <a:pt x="77602" y="9366"/>
                  </a:lnTo>
                  <a:lnTo>
                    <a:pt x="90370" y="8925"/>
                  </a:lnTo>
                  <a:lnTo>
                    <a:pt x="97394" y="7855"/>
                  </a:lnTo>
                  <a:lnTo>
                    <a:pt x="104934" y="6189"/>
                  </a:lnTo>
                  <a:lnTo>
                    <a:pt x="112819" y="4126"/>
                  </a:lnTo>
                  <a:lnTo>
                    <a:pt x="120933" y="2750"/>
                  </a:lnTo>
                  <a:lnTo>
                    <a:pt x="129199" y="1834"/>
                  </a:lnTo>
                  <a:lnTo>
                    <a:pt x="137568" y="1222"/>
                  </a:lnTo>
                  <a:lnTo>
                    <a:pt x="145052" y="815"/>
                  </a:lnTo>
                  <a:lnTo>
                    <a:pt x="158447" y="362"/>
                  </a:lnTo>
                  <a:lnTo>
                    <a:pt x="172149" y="107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2"/>
            <p:cNvSpPr/>
            <p:nvPr/>
          </p:nvSpPr>
          <p:spPr>
            <a:xfrm>
              <a:off x="6012179" y="3446145"/>
              <a:ext cx="25719" cy="180023"/>
            </a:xfrm>
            <a:custGeom>
              <a:avLst/>
              <a:gdLst/>
              <a:ahLst/>
              <a:cxnLst/>
              <a:rect l="0" t="0" r="0" b="0"/>
              <a:pathLst>
                <a:path w="25719" h="180023">
                  <a:moveTo>
                    <a:pt x="0" y="0"/>
                  </a:moveTo>
                  <a:lnTo>
                    <a:pt x="0" y="53031"/>
                  </a:lnTo>
                  <a:lnTo>
                    <a:pt x="953" y="57261"/>
                  </a:lnTo>
                  <a:lnTo>
                    <a:pt x="2541" y="61986"/>
                  </a:lnTo>
                  <a:lnTo>
                    <a:pt x="4551" y="67042"/>
                  </a:lnTo>
                  <a:lnTo>
                    <a:pt x="5892" y="72317"/>
                  </a:lnTo>
                  <a:lnTo>
                    <a:pt x="6786" y="77739"/>
                  </a:lnTo>
                  <a:lnTo>
                    <a:pt x="7382" y="83258"/>
                  </a:lnTo>
                  <a:lnTo>
                    <a:pt x="7779" y="88843"/>
                  </a:lnTo>
                  <a:lnTo>
                    <a:pt x="8043" y="94471"/>
                  </a:lnTo>
                  <a:lnTo>
                    <a:pt x="8220" y="100128"/>
                  </a:lnTo>
                  <a:lnTo>
                    <a:pt x="9290" y="105804"/>
                  </a:lnTo>
                  <a:lnTo>
                    <a:pt x="10956" y="111494"/>
                  </a:lnTo>
                  <a:lnTo>
                    <a:pt x="13019" y="117191"/>
                  </a:lnTo>
                  <a:lnTo>
                    <a:pt x="14395" y="122895"/>
                  </a:lnTo>
                  <a:lnTo>
                    <a:pt x="15312" y="128602"/>
                  </a:lnTo>
                  <a:lnTo>
                    <a:pt x="15923" y="134312"/>
                  </a:lnTo>
                  <a:lnTo>
                    <a:pt x="16330" y="139071"/>
                  </a:lnTo>
                  <a:lnTo>
                    <a:pt x="16603" y="143197"/>
                  </a:lnTo>
                  <a:lnTo>
                    <a:pt x="16784" y="146900"/>
                  </a:lnTo>
                  <a:lnTo>
                    <a:pt x="17857" y="151273"/>
                  </a:lnTo>
                  <a:lnTo>
                    <a:pt x="19524" y="156094"/>
                  </a:lnTo>
                  <a:lnTo>
                    <a:pt x="21589" y="161212"/>
                  </a:lnTo>
                  <a:lnTo>
                    <a:pt x="22965" y="165577"/>
                  </a:lnTo>
                  <a:lnTo>
                    <a:pt x="23883" y="169440"/>
                  </a:lnTo>
                  <a:lnTo>
                    <a:pt x="25718" y="18002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3"/>
            <p:cNvSpPr/>
            <p:nvPr/>
          </p:nvSpPr>
          <p:spPr>
            <a:xfrm>
              <a:off x="6115050" y="3429000"/>
              <a:ext cx="128436" cy="196666"/>
            </a:xfrm>
            <a:custGeom>
              <a:avLst/>
              <a:gdLst/>
              <a:ahLst/>
              <a:cxnLst/>
              <a:rect l="0" t="0" r="0" b="0"/>
              <a:pathLst>
                <a:path w="128436" h="196666">
                  <a:moveTo>
                    <a:pt x="42862" y="0"/>
                  </a:moveTo>
                  <a:lnTo>
                    <a:pt x="38312" y="4550"/>
                  </a:lnTo>
                  <a:lnTo>
                    <a:pt x="36970" y="6844"/>
                  </a:lnTo>
                  <a:lnTo>
                    <a:pt x="35481" y="11931"/>
                  </a:lnTo>
                  <a:lnTo>
                    <a:pt x="32279" y="17368"/>
                  </a:lnTo>
                  <a:lnTo>
                    <a:pt x="30092" y="20151"/>
                  </a:lnTo>
                  <a:lnTo>
                    <a:pt x="27681" y="23911"/>
                  </a:lnTo>
                  <a:lnTo>
                    <a:pt x="25122" y="28323"/>
                  </a:lnTo>
                  <a:lnTo>
                    <a:pt x="22462" y="33170"/>
                  </a:lnTo>
                  <a:lnTo>
                    <a:pt x="20690" y="38305"/>
                  </a:lnTo>
                  <a:lnTo>
                    <a:pt x="19508" y="43634"/>
                  </a:lnTo>
                  <a:lnTo>
                    <a:pt x="18720" y="49092"/>
                  </a:lnTo>
                  <a:lnTo>
                    <a:pt x="17242" y="54635"/>
                  </a:lnTo>
                  <a:lnTo>
                    <a:pt x="15305" y="60236"/>
                  </a:lnTo>
                  <a:lnTo>
                    <a:pt x="13061" y="65875"/>
                  </a:lnTo>
                  <a:lnTo>
                    <a:pt x="11564" y="71539"/>
                  </a:lnTo>
                  <a:lnTo>
                    <a:pt x="10567" y="77220"/>
                  </a:lnTo>
                  <a:lnTo>
                    <a:pt x="9902" y="82912"/>
                  </a:lnTo>
                  <a:lnTo>
                    <a:pt x="8506" y="88612"/>
                  </a:lnTo>
                  <a:lnTo>
                    <a:pt x="6624" y="94317"/>
                  </a:lnTo>
                  <a:lnTo>
                    <a:pt x="4416" y="100026"/>
                  </a:lnTo>
                  <a:lnTo>
                    <a:pt x="2944" y="105736"/>
                  </a:lnTo>
                  <a:lnTo>
                    <a:pt x="1962" y="111448"/>
                  </a:lnTo>
                  <a:lnTo>
                    <a:pt x="1308" y="117161"/>
                  </a:lnTo>
                  <a:lnTo>
                    <a:pt x="872" y="121922"/>
                  </a:lnTo>
                  <a:lnTo>
                    <a:pt x="581" y="126049"/>
                  </a:lnTo>
                  <a:lnTo>
                    <a:pt x="387" y="129752"/>
                  </a:lnTo>
                  <a:lnTo>
                    <a:pt x="172" y="138948"/>
                  </a:lnTo>
                  <a:lnTo>
                    <a:pt x="34" y="155822"/>
                  </a:lnTo>
                  <a:lnTo>
                    <a:pt x="975" y="159126"/>
                  </a:lnTo>
                  <a:lnTo>
                    <a:pt x="2555" y="162281"/>
                  </a:lnTo>
                  <a:lnTo>
                    <a:pt x="4560" y="165337"/>
                  </a:lnTo>
                  <a:lnTo>
                    <a:pt x="6789" y="171273"/>
                  </a:lnTo>
                  <a:lnTo>
                    <a:pt x="7384" y="174189"/>
                  </a:lnTo>
                  <a:lnTo>
                    <a:pt x="10584" y="179970"/>
                  </a:lnTo>
                  <a:lnTo>
                    <a:pt x="12771" y="182845"/>
                  </a:lnTo>
                  <a:lnTo>
                    <a:pt x="15182" y="185714"/>
                  </a:lnTo>
                  <a:lnTo>
                    <a:pt x="17741" y="188579"/>
                  </a:lnTo>
                  <a:lnTo>
                    <a:pt x="20399" y="191442"/>
                  </a:lnTo>
                  <a:lnTo>
                    <a:pt x="23124" y="193350"/>
                  </a:lnTo>
                  <a:lnTo>
                    <a:pt x="25894" y="194623"/>
                  </a:lnTo>
                  <a:lnTo>
                    <a:pt x="28693" y="195471"/>
                  </a:lnTo>
                  <a:lnTo>
                    <a:pt x="31511" y="196036"/>
                  </a:lnTo>
                  <a:lnTo>
                    <a:pt x="34342" y="196413"/>
                  </a:lnTo>
                  <a:lnTo>
                    <a:pt x="37182" y="196665"/>
                  </a:lnTo>
                  <a:lnTo>
                    <a:pt x="40980" y="195879"/>
                  </a:lnTo>
                  <a:lnTo>
                    <a:pt x="45417" y="194404"/>
                  </a:lnTo>
                  <a:lnTo>
                    <a:pt x="50281" y="192468"/>
                  </a:lnTo>
                  <a:lnTo>
                    <a:pt x="54476" y="190224"/>
                  </a:lnTo>
                  <a:lnTo>
                    <a:pt x="58224" y="187776"/>
                  </a:lnTo>
                  <a:lnTo>
                    <a:pt x="61676" y="185191"/>
                  </a:lnTo>
                  <a:lnTo>
                    <a:pt x="65882" y="181563"/>
                  </a:lnTo>
                  <a:lnTo>
                    <a:pt x="70591" y="177239"/>
                  </a:lnTo>
                  <a:lnTo>
                    <a:pt x="75636" y="172452"/>
                  </a:lnTo>
                  <a:lnTo>
                    <a:pt x="80903" y="168308"/>
                  </a:lnTo>
                  <a:lnTo>
                    <a:pt x="86321" y="164593"/>
                  </a:lnTo>
                  <a:lnTo>
                    <a:pt x="91837" y="161163"/>
                  </a:lnTo>
                  <a:lnTo>
                    <a:pt x="96467" y="156972"/>
                  </a:lnTo>
                  <a:lnTo>
                    <a:pt x="100506" y="152273"/>
                  </a:lnTo>
                  <a:lnTo>
                    <a:pt x="104151" y="147235"/>
                  </a:lnTo>
                  <a:lnTo>
                    <a:pt x="107534" y="141972"/>
                  </a:lnTo>
                  <a:lnTo>
                    <a:pt x="110742" y="136557"/>
                  </a:lnTo>
                  <a:lnTo>
                    <a:pt x="113833" y="131043"/>
                  </a:lnTo>
                  <a:lnTo>
                    <a:pt x="119807" y="119836"/>
                  </a:lnTo>
                  <a:lnTo>
                    <a:pt x="122734" y="114181"/>
                  </a:lnTo>
                  <a:lnTo>
                    <a:pt x="124685" y="108505"/>
                  </a:lnTo>
                  <a:lnTo>
                    <a:pt x="125986" y="102817"/>
                  </a:lnTo>
                  <a:lnTo>
                    <a:pt x="126853" y="97119"/>
                  </a:lnTo>
                  <a:lnTo>
                    <a:pt x="127431" y="92369"/>
                  </a:lnTo>
                  <a:lnTo>
                    <a:pt x="127816" y="88249"/>
                  </a:lnTo>
                  <a:lnTo>
                    <a:pt x="128073" y="84550"/>
                  </a:lnTo>
                  <a:lnTo>
                    <a:pt x="128244" y="80179"/>
                  </a:lnTo>
                  <a:lnTo>
                    <a:pt x="128435" y="70242"/>
                  </a:lnTo>
                  <a:lnTo>
                    <a:pt x="127533" y="65878"/>
                  </a:lnTo>
                  <a:lnTo>
                    <a:pt x="125979" y="62016"/>
                  </a:lnTo>
                  <a:lnTo>
                    <a:pt x="123991" y="58489"/>
                  </a:lnTo>
                  <a:lnTo>
                    <a:pt x="121713" y="55185"/>
                  </a:lnTo>
                  <a:lnTo>
                    <a:pt x="119242" y="52030"/>
                  </a:lnTo>
                  <a:lnTo>
                    <a:pt x="116642" y="48974"/>
                  </a:lnTo>
                  <a:lnTo>
                    <a:pt x="113004" y="45984"/>
                  </a:lnTo>
                  <a:lnTo>
                    <a:pt x="108673" y="43038"/>
                  </a:lnTo>
                  <a:lnTo>
                    <a:pt x="103882" y="40122"/>
                  </a:lnTo>
                  <a:lnTo>
                    <a:pt x="98781" y="36273"/>
                  </a:lnTo>
                  <a:lnTo>
                    <a:pt x="93477" y="31802"/>
                  </a:lnTo>
                  <a:lnTo>
                    <a:pt x="83455" y="22706"/>
                  </a:lnTo>
                  <a:lnTo>
                    <a:pt x="75826" y="15489"/>
                  </a:lnTo>
                  <a:lnTo>
                    <a:pt x="71505" y="13184"/>
                  </a:lnTo>
                  <a:lnTo>
                    <a:pt x="66720" y="11646"/>
                  </a:lnTo>
                  <a:lnTo>
                    <a:pt x="61625" y="10622"/>
                  </a:lnTo>
                  <a:lnTo>
                    <a:pt x="56323" y="8986"/>
                  </a:lnTo>
                  <a:lnTo>
                    <a:pt x="50884" y="6943"/>
                  </a:lnTo>
                  <a:lnTo>
                    <a:pt x="45353" y="4629"/>
                  </a:lnTo>
                  <a:lnTo>
                    <a:pt x="39760" y="3085"/>
                  </a:lnTo>
                  <a:lnTo>
                    <a:pt x="34126" y="2057"/>
                  </a:lnTo>
                  <a:lnTo>
                    <a:pt x="28466" y="1371"/>
                  </a:lnTo>
                  <a:lnTo>
                    <a:pt x="23740" y="914"/>
                  </a:lnTo>
                  <a:lnTo>
                    <a:pt x="19636" y="609"/>
                  </a:lnTo>
                  <a:lnTo>
                    <a:pt x="15948" y="406"/>
                  </a:lnTo>
                  <a:lnTo>
                    <a:pt x="9310" y="18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4"/>
            <p:cNvSpPr/>
            <p:nvPr/>
          </p:nvSpPr>
          <p:spPr>
            <a:xfrm>
              <a:off x="4949190" y="3883342"/>
              <a:ext cx="214313" cy="34291"/>
            </a:xfrm>
            <a:custGeom>
              <a:avLst/>
              <a:gdLst/>
              <a:ahLst/>
              <a:cxnLst/>
              <a:rect l="0" t="0" r="0" b="0"/>
              <a:pathLst>
                <a:path w="214313" h="34291">
                  <a:moveTo>
                    <a:pt x="0" y="34290"/>
                  </a:moveTo>
                  <a:lnTo>
                    <a:pt x="7381" y="34290"/>
                  </a:lnTo>
                  <a:lnTo>
                    <a:pt x="8730" y="33337"/>
                  </a:lnTo>
                  <a:lnTo>
                    <a:pt x="10583" y="31750"/>
                  </a:lnTo>
                  <a:lnTo>
                    <a:pt x="12770" y="29739"/>
                  </a:lnTo>
                  <a:lnTo>
                    <a:pt x="16133" y="28399"/>
                  </a:lnTo>
                  <a:lnTo>
                    <a:pt x="20280" y="27505"/>
                  </a:lnTo>
                  <a:lnTo>
                    <a:pt x="24950" y="26909"/>
                  </a:lnTo>
                  <a:lnTo>
                    <a:pt x="29968" y="26512"/>
                  </a:lnTo>
                  <a:lnTo>
                    <a:pt x="35219" y="26247"/>
                  </a:lnTo>
                  <a:lnTo>
                    <a:pt x="40624" y="26071"/>
                  </a:lnTo>
                  <a:lnTo>
                    <a:pt x="46132" y="25000"/>
                  </a:lnTo>
                  <a:lnTo>
                    <a:pt x="51710" y="23335"/>
                  </a:lnTo>
                  <a:lnTo>
                    <a:pt x="57333" y="21271"/>
                  </a:lnTo>
                  <a:lnTo>
                    <a:pt x="63940" y="19896"/>
                  </a:lnTo>
                  <a:lnTo>
                    <a:pt x="71202" y="18979"/>
                  </a:lnTo>
                  <a:lnTo>
                    <a:pt x="78900" y="18367"/>
                  </a:lnTo>
                  <a:lnTo>
                    <a:pt x="85937" y="17960"/>
                  </a:lnTo>
                  <a:lnTo>
                    <a:pt x="98837" y="17507"/>
                  </a:lnTo>
                  <a:lnTo>
                    <a:pt x="105896" y="16434"/>
                  </a:lnTo>
                  <a:lnTo>
                    <a:pt x="113459" y="14766"/>
                  </a:lnTo>
                  <a:lnTo>
                    <a:pt x="121360" y="12701"/>
                  </a:lnTo>
                  <a:lnTo>
                    <a:pt x="128531" y="11325"/>
                  </a:lnTo>
                  <a:lnTo>
                    <a:pt x="135217" y="10408"/>
                  </a:lnTo>
                  <a:lnTo>
                    <a:pt x="141580" y="9796"/>
                  </a:lnTo>
                  <a:lnTo>
                    <a:pt x="147727" y="9388"/>
                  </a:lnTo>
                  <a:lnTo>
                    <a:pt x="153729" y="9116"/>
                  </a:lnTo>
                  <a:lnTo>
                    <a:pt x="159636" y="8935"/>
                  </a:lnTo>
                  <a:lnTo>
                    <a:pt x="165479" y="7862"/>
                  </a:lnTo>
                  <a:lnTo>
                    <a:pt x="171279" y="6194"/>
                  </a:lnTo>
                  <a:lnTo>
                    <a:pt x="177051" y="4129"/>
                  </a:lnTo>
                  <a:lnTo>
                    <a:pt x="183756" y="2753"/>
                  </a:lnTo>
                  <a:lnTo>
                    <a:pt x="191084" y="1835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5"/>
            <p:cNvSpPr/>
            <p:nvPr/>
          </p:nvSpPr>
          <p:spPr>
            <a:xfrm>
              <a:off x="5232082" y="3772007"/>
              <a:ext cx="154306" cy="179903"/>
            </a:xfrm>
            <a:custGeom>
              <a:avLst/>
              <a:gdLst/>
              <a:ahLst/>
              <a:cxnLst/>
              <a:rect l="0" t="0" r="0" b="0"/>
              <a:pathLst>
                <a:path w="154306" h="179903">
                  <a:moveTo>
                    <a:pt x="0" y="25610"/>
                  </a:moveTo>
                  <a:lnTo>
                    <a:pt x="0" y="21059"/>
                  </a:lnTo>
                  <a:lnTo>
                    <a:pt x="953" y="19718"/>
                  </a:lnTo>
                  <a:lnTo>
                    <a:pt x="2540" y="18825"/>
                  </a:lnTo>
                  <a:lnTo>
                    <a:pt x="7381" y="17391"/>
                  </a:lnTo>
                  <a:lnTo>
                    <a:pt x="10583" y="17195"/>
                  </a:lnTo>
                  <a:lnTo>
                    <a:pt x="12770" y="17142"/>
                  </a:lnTo>
                  <a:lnTo>
                    <a:pt x="15181" y="16155"/>
                  </a:lnTo>
                  <a:lnTo>
                    <a:pt x="17741" y="14544"/>
                  </a:lnTo>
                  <a:lnTo>
                    <a:pt x="20400" y="12518"/>
                  </a:lnTo>
                  <a:lnTo>
                    <a:pt x="24077" y="11167"/>
                  </a:lnTo>
                  <a:lnTo>
                    <a:pt x="28434" y="10266"/>
                  </a:lnTo>
                  <a:lnTo>
                    <a:pt x="33243" y="9666"/>
                  </a:lnTo>
                  <a:lnTo>
                    <a:pt x="37403" y="9266"/>
                  </a:lnTo>
                  <a:lnTo>
                    <a:pt x="41127" y="8999"/>
                  </a:lnTo>
                  <a:lnTo>
                    <a:pt x="44563" y="8821"/>
                  </a:lnTo>
                  <a:lnTo>
                    <a:pt x="48759" y="7750"/>
                  </a:lnTo>
                  <a:lnTo>
                    <a:pt x="53461" y="6083"/>
                  </a:lnTo>
                  <a:lnTo>
                    <a:pt x="58501" y="4020"/>
                  </a:lnTo>
                  <a:lnTo>
                    <a:pt x="62813" y="2644"/>
                  </a:lnTo>
                  <a:lnTo>
                    <a:pt x="66641" y="1727"/>
                  </a:lnTo>
                  <a:lnTo>
                    <a:pt x="70144" y="1115"/>
                  </a:lnTo>
                  <a:lnTo>
                    <a:pt x="74385" y="708"/>
                  </a:lnTo>
                  <a:lnTo>
                    <a:pt x="79118" y="436"/>
                  </a:lnTo>
                  <a:lnTo>
                    <a:pt x="88504" y="134"/>
                  </a:lnTo>
                  <a:lnTo>
                    <a:pt x="95850" y="0"/>
                  </a:lnTo>
                  <a:lnTo>
                    <a:pt x="99142" y="917"/>
                  </a:lnTo>
                  <a:lnTo>
                    <a:pt x="102290" y="2480"/>
                  </a:lnTo>
                  <a:lnTo>
                    <a:pt x="105341" y="4475"/>
                  </a:lnTo>
                  <a:lnTo>
                    <a:pt x="108327" y="5805"/>
                  </a:lnTo>
                  <a:lnTo>
                    <a:pt x="111271" y="6692"/>
                  </a:lnTo>
                  <a:lnTo>
                    <a:pt x="114186" y="7283"/>
                  </a:lnTo>
                  <a:lnTo>
                    <a:pt x="116129" y="8630"/>
                  </a:lnTo>
                  <a:lnTo>
                    <a:pt x="117424" y="10480"/>
                  </a:lnTo>
                  <a:lnTo>
                    <a:pt x="118863" y="15075"/>
                  </a:lnTo>
                  <a:lnTo>
                    <a:pt x="119503" y="20293"/>
                  </a:lnTo>
                  <a:lnTo>
                    <a:pt x="119787" y="25787"/>
                  </a:lnTo>
                  <a:lnTo>
                    <a:pt x="119914" y="32356"/>
                  </a:lnTo>
                  <a:lnTo>
                    <a:pt x="119970" y="41626"/>
                  </a:lnTo>
                  <a:lnTo>
                    <a:pt x="119032" y="45812"/>
                  </a:lnTo>
                  <a:lnTo>
                    <a:pt x="117455" y="49556"/>
                  </a:lnTo>
                  <a:lnTo>
                    <a:pt x="115451" y="53004"/>
                  </a:lnTo>
                  <a:lnTo>
                    <a:pt x="110684" y="61915"/>
                  </a:lnTo>
                  <a:lnTo>
                    <a:pt x="108079" y="66958"/>
                  </a:lnTo>
                  <a:lnTo>
                    <a:pt x="105391" y="71273"/>
                  </a:lnTo>
                  <a:lnTo>
                    <a:pt x="102645" y="75102"/>
                  </a:lnTo>
                  <a:lnTo>
                    <a:pt x="99863" y="78607"/>
                  </a:lnTo>
                  <a:lnTo>
                    <a:pt x="97055" y="82849"/>
                  </a:lnTo>
                  <a:lnTo>
                    <a:pt x="94231" y="87582"/>
                  </a:lnTo>
                  <a:lnTo>
                    <a:pt x="91396" y="92642"/>
                  </a:lnTo>
                  <a:lnTo>
                    <a:pt x="85706" y="103345"/>
                  </a:lnTo>
                  <a:lnTo>
                    <a:pt x="82855" y="108866"/>
                  </a:lnTo>
                  <a:lnTo>
                    <a:pt x="80954" y="113499"/>
                  </a:lnTo>
                  <a:lnTo>
                    <a:pt x="79687" y="117540"/>
                  </a:lnTo>
                  <a:lnTo>
                    <a:pt x="78842" y="121187"/>
                  </a:lnTo>
                  <a:lnTo>
                    <a:pt x="77326" y="124570"/>
                  </a:lnTo>
                  <a:lnTo>
                    <a:pt x="75364" y="127779"/>
                  </a:lnTo>
                  <a:lnTo>
                    <a:pt x="73102" y="130870"/>
                  </a:lnTo>
                  <a:lnTo>
                    <a:pt x="71595" y="133884"/>
                  </a:lnTo>
                  <a:lnTo>
                    <a:pt x="70590" y="136845"/>
                  </a:lnTo>
                  <a:lnTo>
                    <a:pt x="69920" y="139772"/>
                  </a:lnTo>
                  <a:lnTo>
                    <a:pt x="69474" y="142675"/>
                  </a:lnTo>
                  <a:lnTo>
                    <a:pt x="69175" y="145563"/>
                  </a:lnTo>
                  <a:lnTo>
                    <a:pt x="68977" y="148442"/>
                  </a:lnTo>
                  <a:lnTo>
                    <a:pt x="68845" y="151313"/>
                  </a:lnTo>
                  <a:lnTo>
                    <a:pt x="68698" y="157043"/>
                  </a:lnTo>
                  <a:lnTo>
                    <a:pt x="68590" y="174199"/>
                  </a:lnTo>
                  <a:lnTo>
                    <a:pt x="69540" y="176105"/>
                  </a:lnTo>
                  <a:lnTo>
                    <a:pt x="71125" y="177375"/>
                  </a:lnTo>
                  <a:lnTo>
                    <a:pt x="73134" y="178222"/>
                  </a:lnTo>
                  <a:lnTo>
                    <a:pt x="77907" y="179163"/>
                  </a:lnTo>
                  <a:lnTo>
                    <a:pt x="80513" y="179413"/>
                  </a:lnTo>
                  <a:lnTo>
                    <a:pt x="83202" y="179581"/>
                  </a:lnTo>
                  <a:lnTo>
                    <a:pt x="88731" y="179766"/>
                  </a:lnTo>
                  <a:lnTo>
                    <a:pt x="100042" y="179886"/>
                  </a:lnTo>
                  <a:lnTo>
                    <a:pt x="105741" y="179902"/>
                  </a:lnTo>
                  <a:lnTo>
                    <a:pt x="109546" y="178954"/>
                  </a:lnTo>
                  <a:lnTo>
                    <a:pt x="113988" y="177369"/>
                  </a:lnTo>
                  <a:lnTo>
                    <a:pt x="118855" y="175360"/>
                  </a:lnTo>
                  <a:lnTo>
                    <a:pt x="123052" y="173069"/>
                  </a:lnTo>
                  <a:lnTo>
                    <a:pt x="126802" y="170588"/>
                  </a:lnTo>
                  <a:lnTo>
                    <a:pt x="130255" y="167982"/>
                  </a:lnTo>
                  <a:lnTo>
                    <a:pt x="134462" y="165292"/>
                  </a:lnTo>
                  <a:lnTo>
                    <a:pt x="139171" y="162547"/>
                  </a:lnTo>
                  <a:lnTo>
                    <a:pt x="154305" y="1541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76"/>
            <p:cNvSpPr/>
            <p:nvPr/>
          </p:nvSpPr>
          <p:spPr>
            <a:xfrm>
              <a:off x="5472112" y="3754904"/>
              <a:ext cx="137010" cy="171255"/>
            </a:xfrm>
            <a:custGeom>
              <a:avLst/>
              <a:gdLst/>
              <a:ahLst/>
              <a:cxnLst/>
              <a:rect l="0" t="0" r="0" b="0"/>
              <a:pathLst>
                <a:path w="137010" h="171255">
                  <a:moveTo>
                    <a:pt x="8572" y="34141"/>
                  </a:moveTo>
                  <a:lnTo>
                    <a:pt x="8572" y="25599"/>
                  </a:lnTo>
                  <a:lnTo>
                    <a:pt x="1191" y="32952"/>
                  </a:lnTo>
                  <a:lnTo>
                    <a:pt x="794" y="35253"/>
                  </a:lnTo>
                  <a:lnTo>
                    <a:pt x="529" y="38692"/>
                  </a:lnTo>
                  <a:lnTo>
                    <a:pt x="235" y="46641"/>
                  </a:lnTo>
                  <a:lnTo>
                    <a:pt x="70" y="56471"/>
                  </a:lnTo>
                  <a:lnTo>
                    <a:pt x="0" y="117404"/>
                  </a:lnTo>
                  <a:lnTo>
                    <a:pt x="953" y="122034"/>
                  </a:lnTo>
                  <a:lnTo>
                    <a:pt x="2540" y="126074"/>
                  </a:lnTo>
                  <a:lnTo>
                    <a:pt x="4551" y="129720"/>
                  </a:lnTo>
                  <a:lnTo>
                    <a:pt x="9325" y="138850"/>
                  </a:lnTo>
                  <a:lnTo>
                    <a:pt x="11931" y="143952"/>
                  </a:lnTo>
                  <a:lnTo>
                    <a:pt x="13670" y="148306"/>
                  </a:lnTo>
                  <a:lnTo>
                    <a:pt x="14828" y="152161"/>
                  </a:lnTo>
                  <a:lnTo>
                    <a:pt x="15601" y="155684"/>
                  </a:lnTo>
                  <a:lnTo>
                    <a:pt x="18020" y="158984"/>
                  </a:lnTo>
                  <a:lnTo>
                    <a:pt x="21539" y="162137"/>
                  </a:lnTo>
                  <a:lnTo>
                    <a:pt x="25789" y="165191"/>
                  </a:lnTo>
                  <a:lnTo>
                    <a:pt x="29575" y="167228"/>
                  </a:lnTo>
                  <a:lnTo>
                    <a:pt x="33052" y="168585"/>
                  </a:lnTo>
                  <a:lnTo>
                    <a:pt x="36322" y="169490"/>
                  </a:lnTo>
                  <a:lnTo>
                    <a:pt x="39455" y="170094"/>
                  </a:lnTo>
                  <a:lnTo>
                    <a:pt x="42496" y="170496"/>
                  </a:lnTo>
                  <a:lnTo>
                    <a:pt x="45476" y="170764"/>
                  </a:lnTo>
                  <a:lnTo>
                    <a:pt x="48414" y="170943"/>
                  </a:lnTo>
                  <a:lnTo>
                    <a:pt x="54220" y="171142"/>
                  </a:lnTo>
                  <a:lnTo>
                    <a:pt x="62844" y="171254"/>
                  </a:lnTo>
                  <a:lnTo>
                    <a:pt x="65708" y="170317"/>
                  </a:lnTo>
                  <a:lnTo>
                    <a:pt x="68571" y="168740"/>
                  </a:lnTo>
                  <a:lnTo>
                    <a:pt x="71432" y="166736"/>
                  </a:lnTo>
                  <a:lnTo>
                    <a:pt x="74291" y="163495"/>
                  </a:lnTo>
                  <a:lnTo>
                    <a:pt x="77150" y="159429"/>
                  </a:lnTo>
                  <a:lnTo>
                    <a:pt x="80008" y="154814"/>
                  </a:lnTo>
                  <a:lnTo>
                    <a:pt x="82866" y="150785"/>
                  </a:lnTo>
                  <a:lnTo>
                    <a:pt x="85725" y="147146"/>
                  </a:lnTo>
                  <a:lnTo>
                    <a:pt x="88582" y="143768"/>
                  </a:lnTo>
                  <a:lnTo>
                    <a:pt x="92392" y="139610"/>
                  </a:lnTo>
                  <a:lnTo>
                    <a:pt x="101706" y="129911"/>
                  </a:lnTo>
                  <a:lnTo>
                    <a:pt x="105904" y="124658"/>
                  </a:lnTo>
                  <a:lnTo>
                    <a:pt x="109655" y="119250"/>
                  </a:lnTo>
                  <a:lnTo>
                    <a:pt x="113109" y="113740"/>
                  </a:lnTo>
                  <a:lnTo>
                    <a:pt x="116363" y="107210"/>
                  </a:lnTo>
                  <a:lnTo>
                    <a:pt x="119485" y="99998"/>
                  </a:lnTo>
                  <a:lnTo>
                    <a:pt x="122519" y="92333"/>
                  </a:lnTo>
                  <a:lnTo>
                    <a:pt x="125495" y="85318"/>
                  </a:lnTo>
                  <a:lnTo>
                    <a:pt x="131341" y="72444"/>
                  </a:lnTo>
                  <a:lnTo>
                    <a:pt x="133280" y="67296"/>
                  </a:lnTo>
                  <a:lnTo>
                    <a:pt x="134574" y="62912"/>
                  </a:lnTo>
                  <a:lnTo>
                    <a:pt x="135436" y="59036"/>
                  </a:lnTo>
                  <a:lnTo>
                    <a:pt x="136010" y="54547"/>
                  </a:lnTo>
                  <a:lnTo>
                    <a:pt x="136394" y="49650"/>
                  </a:lnTo>
                  <a:lnTo>
                    <a:pt x="136820" y="40081"/>
                  </a:lnTo>
                  <a:lnTo>
                    <a:pt x="137009" y="32653"/>
                  </a:lnTo>
                  <a:lnTo>
                    <a:pt x="136107" y="29339"/>
                  </a:lnTo>
                  <a:lnTo>
                    <a:pt x="134553" y="26177"/>
                  </a:lnTo>
                  <a:lnTo>
                    <a:pt x="132564" y="23116"/>
                  </a:lnTo>
                  <a:lnTo>
                    <a:pt x="130286" y="20124"/>
                  </a:lnTo>
                  <a:lnTo>
                    <a:pt x="127815" y="17176"/>
                  </a:lnTo>
                  <a:lnTo>
                    <a:pt x="125215" y="14258"/>
                  </a:lnTo>
                  <a:lnTo>
                    <a:pt x="119786" y="8477"/>
                  </a:lnTo>
                  <a:lnTo>
                    <a:pt x="117005" y="5601"/>
                  </a:lnTo>
                  <a:lnTo>
                    <a:pt x="114198" y="3684"/>
                  </a:lnTo>
                  <a:lnTo>
                    <a:pt x="111375" y="2406"/>
                  </a:lnTo>
                  <a:lnTo>
                    <a:pt x="108539" y="1555"/>
                  </a:lnTo>
                  <a:lnTo>
                    <a:pt x="104745" y="986"/>
                  </a:lnTo>
                  <a:lnTo>
                    <a:pt x="100310" y="608"/>
                  </a:lnTo>
                  <a:lnTo>
                    <a:pt x="95448" y="355"/>
                  </a:lnTo>
                  <a:lnTo>
                    <a:pt x="84967" y="75"/>
                  </a:lnTo>
                  <a:lnTo>
                    <a:pt x="79504" y="0"/>
                  </a:lnTo>
                  <a:lnTo>
                    <a:pt x="73958" y="903"/>
                  </a:lnTo>
                  <a:lnTo>
                    <a:pt x="68356" y="2457"/>
                  </a:lnTo>
                  <a:lnTo>
                    <a:pt x="62715" y="4446"/>
                  </a:lnTo>
                  <a:lnTo>
                    <a:pt x="58003" y="5772"/>
                  </a:lnTo>
                  <a:lnTo>
                    <a:pt x="53908" y="6655"/>
                  </a:lnTo>
                  <a:lnTo>
                    <a:pt x="50226" y="7245"/>
                  </a:lnTo>
                  <a:lnTo>
                    <a:pt x="46819" y="7638"/>
                  </a:lnTo>
                  <a:lnTo>
                    <a:pt x="43595" y="7899"/>
                  </a:lnTo>
                  <a:lnTo>
                    <a:pt x="34290" y="842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77"/>
            <p:cNvSpPr/>
            <p:nvPr/>
          </p:nvSpPr>
          <p:spPr>
            <a:xfrm>
              <a:off x="5806440" y="3840479"/>
              <a:ext cx="85726" cy="17147"/>
            </a:xfrm>
            <a:custGeom>
              <a:avLst/>
              <a:gdLst/>
              <a:ahLst/>
              <a:cxnLst/>
              <a:rect l="0" t="0" r="0" b="0"/>
              <a:pathLst>
                <a:path w="85726" h="17147">
                  <a:moveTo>
                    <a:pt x="0" y="17146"/>
                  </a:moveTo>
                  <a:lnTo>
                    <a:pt x="20151" y="17146"/>
                  </a:lnTo>
                  <a:lnTo>
                    <a:pt x="22959" y="16193"/>
                  </a:lnTo>
                  <a:lnTo>
                    <a:pt x="25783" y="14606"/>
                  </a:lnTo>
                  <a:lnTo>
                    <a:pt x="28619" y="12595"/>
                  </a:lnTo>
                  <a:lnTo>
                    <a:pt x="32414" y="11254"/>
                  </a:lnTo>
                  <a:lnTo>
                    <a:pt x="36849" y="10360"/>
                  </a:lnTo>
                  <a:lnTo>
                    <a:pt x="41711" y="9765"/>
                  </a:lnTo>
                  <a:lnTo>
                    <a:pt x="45905" y="9368"/>
                  </a:lnTo>
                  <a:lnTo>
                    <a:pt x="49653" y="9103"/>
                  </a:lnTo>
                  <a:lnTo>
                    <a:pt x="53105" y="8926"/>
                  </a:lnTo>
                  <a:lnTo>
                    <a:pt x="56358" y="7856"/>
                  </a:lnTo>
                  <a:lnTo>
                    <a:pt x="59479" y="6190"/>
                  </a:lnTo>
                  <a:lnTo>
                    <a:pt x="62513" y="4127"/>
                  </a:lnTo>
                  <a:lnTo>
                    <a:pt x="66440" y="2751"/>
                  </a:lnTo>
                  <a:lnTo>
                    <a:pt x="70963" y="1834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78"/>
            <p:cNvSpPr/>
            <p:nvPr/>
          </p:nvSpPr>
          <p:spPr>
            <a:xfrm>
              <a:off x="5935027" y="3729424"/>
              <a:ext cx="162878" cy="170946"/>
            </a:xfrm>
            <a:custGeom>
              <a:avLst/>
              <a:gdLst/>
              <a:ahLst/>
              <a:cxnLst/>
              <a:rect l="0" t="0" r="0" b="0"/>
              <a:pathLst>
                <a:path w="162878" h="170946">
                  <a:moveTo>
                    <a:pt x="0" y="33903"/>
                  </a:moveTo>
                  <a:lnTo>
                    <a:pt x="4551" y="29352"/>
                  </a:lnTo>
                  <a:lnTo>
                    <a:pt x="6844" y="28012"/>
                  </a:lnTo>
                  <a:lnTo>
                    <a:pt x="11932" y="26522"/>
                  </a:lnTo>
                  <a:lnTo>
                    <a:pt x="13670" y="25173"/>
                  </a:lnTo>
                  <a:lnTo>
                    <a:pt x="14828" y="23320"/>
                  </a:lnTo>
                  <a:lnTo>
                    <a:pt x="15600" y="21133"/>
                  </a:lnTo>
                  <a:lnTo>
                    <a:pt x="18020" y="19675"/>
                  </a:lnTo>
                  <a:lnTo>
                    <a:pt x="21538" y="18703"/>
                  </a:lnTo>
                  <a:lnTo>
                    <a:pt x="25789" y="18055"/>
                  </a:lnTo>
                  <a:lnTo>
                    <a:pt x="29575" y="16670"/>
                  </a:lnTo>
                  <a:lnTo>
                    <a:pt x="33052" y="14794"/>
                  </a:lnTo>
                  <a:lnTo>
                    <a:pt x="36322" y="12591"/>
                  </a:lnTo>
                  <a:lnTo>
                    <a:pt x="40407" y="11123"/>
                  </a:lnTo>
                  <a:lnTo>
                    <a:pt x="45036" y="10144"/>
                  </a:lnTo>
                  <a:lnTo>
                    <a:pt x="50027" y="9491"/>
                  </a:lnTo>
                  <a:lnTo>
                    <a:pt x="54306" y="8104"/>
                  </a:lnTo>
                  <a:lnTo>
                    <a:pt x="58111" y="6226"/>
                  </a:lnTo>
                  <a:lnTo>
                    <a:pt x="61601" y="4022"/>
                  </a:lnTo>
                  <a:lnTo>
                    <a:pt x="65833" y="2552"/>
                  </a:lnTo>
                  <a:lnTo>
                    <a:pt x="70558" y="1573"/>
                  </a:lnTo>
                  <a:lnTo>
                    <a:pt x="75614" y="919"/>
                  </a:lnTo>
                  <a:lnTo>
                    <a:pt x="79937" y="484"/>
                  </a:lnTo>
                  <a:lnTo>
                    <a:pt x="83771" y="194"/>
                  </a:lnTo>
                  <a:lnTo>
                    <a:pt x="87280" y="0"/>
                  </a:lnTo>
                  <a:lnTo>
                    <a:pt x="90572" y="823"/>
                  </a:lnTo>
                  <a:lnTo>
                    <a:pt x="93719" y="2325"/>
                  </a:lnTo>
                  <a:lnTo>
                    <a:pt x="101062" y="7028"/>
                  </a:lnTo>
                  <a:lnTo>
                    <a:pt x="104607" y="10211"/>
                  </a:lnTo>
                  <a:lnTo>
                    <a:pt x="111957" y="17358"/>
                  </a:lnTo>
                  <a:lnTo>
                    <a:pt x="114643" y="20016"/>
                  </a:lnTo>
                  <a:lnTo>
                    <a:pt x="116433" y="22740"/>
                  </a:lnTo>
                  <a:lnTo>
                    <a:pt x="117627" y="25508"/>
                  </a:lnTo>
                  <a:lnTo>
                    <a:pt x="118423" y="28307"/>
                  </a:lnTo>
                  <a:lnTo>
                    <a:pt x="118954" y="31125"/>
                  </a:lnTo>
                  <a:lnTo>
                    <a:pt x="119308" y="33956"/>
                  </a:lnTo>
                  <a:lnTo>
                    <a:pt x="119544" y="36796"/>
                  </a:lnTo>
                  <a:lnTo>
                    <a:pt x="119701" y="39642"/>
                  </a:lnTo>
                  <a:lnTo>
                    <a:pt x="119875" y="45344"/>
                  </a:lnTo>
                  <a:lnTo>
                    <a:pt x="118969" y="49150"/>
                  </a:lnTo>
                  <a:lnTo>
                    <a:pt x="117413" y="53593"/>
                  </a:lnTo>
                  <a:lnTo>
                    <a:pt x="115423" y="58459"/>
                  </a:lnTo>
                  <a:lnTo>
                    <a:pt x="114096" y="62656"/>
                  </a:lnTo>
                  <a:lnTo>
                    <a:pt x="113211" y="66407"/>
                  </a:lnTo>
                  <a:lnTo>
                    <a:pt x="112622" y="69860"/>
                  </a:lnTo>
                  <a:lnTo>
                    <a:pt x="112229" y="73114"/>
                  </a:lnTo>
                  <a:lnTo>
                    <a:pt x="111967" y="76237"/>
                  </a:lnTo>
                  <a:lnTo>
                    <a:pt x="111792" y="79271"/>
                  </a:lnTo>
                  <a:lnTo>
                    <a:pt x="110723" y="83198"/>
                  </a:lnTo>
                  <a:lnTo>
                    <a:pt x="109058" y="87721"/>
                  </a:lnTo>
                  <a:lnTo>
                    <a:pt x="106996" y="92642"/>
                  </a:lnTo>
                  <a:lnTo>
                    <a:pt x="105620" y="96875"/>
                  </a:lnTo>
                  <a:lnTo>
                    <a:pt x="104703" y="100649"/>
                  </a:lnTo>
                  <a:lnTo>
                    <a:pt x="104092" y="104118"/>
                  </a:lnTo>
                  <a:lnTo>
                    <a:pt x="103685" y="108335"/>
                  </a:lnTo>
                  <a:lnTo>
                    <a:pt x="103413" y="113052"/>
                  </a:lnTo>
                  <a:lnTo>
                    <a:pt x="103112" y="122421"/>
                  </a:lnTo>
                  <a:lnTo>
                    <a:pt x="102918" y="136196"/>
                  </a:lnTo>
                  <a:lnTo>
                    <a:pt x="102871" y="160787"/>
                  </a:lnTo>
                  <a:lnTo>
                    <a:pt x="105411" y="164274"/>
                  </a:lnTo>
                  <a:lnTo>
                    <a:pt x="110251" y="169722"/>
                  </a:lnTo>
                  <a:lnTo>
                    <a:pt x="112553" y="170169"/>
                  </a:lnTo>
                  <a:lnTo>
                    <a:pt x="115993" y="170467"/>
                  </a:lnTo>
                  <a:lnTo>
                    <a:pt x="123942" y="170798"/>
                  </a:lnTo>
                  <a:lnTo>
                    <a:pt x="130651" y="170945"/>
                  </a:lnTo>
                  <a:lnTo>
                    <a:pt x="133773" y="170032"/>
                  </a:lnTo>
                  <a:lnTo>
                    <a:pt x="136807" y="168471"/>
                  </a:lnTo>
                  <a:lnTo>
                    <a:pt x="139782" y="166478"/>
                  </a:lnTo>
                  <a:lnTo>
                    <a:pt x="142718" y="165149"/>
                  </a:lnTo>
                  <a:lnTo>
                    <a:pt x="145628" y="164263"/>
                  </a:lnTo>
                  <a:lnTo>
                    <a:pt x="148520" y="163672"/>
                  </a:lnTo>
                  <a:lnTo>
                    <a:pt x="151401" y="162326"/>
                  </a:lnTo>
                  <a:lnTo>
                    <a:pt x="154274" y="160476"/>
                  </a:lnTo>
                  <a:lnTo>
                    <a:pt x="162877" y="1539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79"/>
            <p:cNvSpPr/>
            <p:nvPr/>
          </p:nvSpPr>
          <p:spPr>
            <a:xfrm>
              <a:off x="6175061" y="3724098"/>
              <a:ext cx="154144" cy="150638"/>
            </a:xfrm>
            <a:custGeom>
              <a:avLst/>
              <a:gdLst/>
              <a:ahLst/>
              <a:cxnLst/>
              <a:rect l="0" t="0" r="0" b="0"/>
              <a:pathLst>
                <a:path w="154144" h="150638">
                  <a:moveTo>
                    <a:pt x="25714" y="4939"/>
                  </a:moveTo>
                  <a:lnTo>
                    <a:pt x="25714" y="0"/>
                  </a:lnTo>
                  <a:lnTo>
                    <a:pt x="25714" y="2109"/>
                  </a:lnTo>
                  <a:lnTo>
                    <a:pt x="24761" y="3052"/>
                  </a:lnTo>
                  <a:lnTo>
                    <a:pt x="23174" y="3681"/>
                  </a:lnTo>
                  <a:lnTo>
                    <a:pt x="18333" y="4691"/>
                  </a:lnTo>
                  <a:lnTo>
                    <a:pt x="17935" y="5726"/>
                  </a:lnTo>
                  <a:lnTo>
                    <a:pt x="17494" y="9416"/>
                  </a:lnTo>
                  <a:lnTo>
                    <a:pt x="16424" y="11734"/>
                  </a:lnTo>
                  <a:lnTo>
                    <a:pt x="14758" y="14231"/>
                  </a:lnTo>
                  <a:lnTo>
                    <a:pt x="12695" y="16849"/>
                  </a:lnTo>
                  <a:lnTo>
                    <a:pt x="10367" y="20499"/>
                  </a:lnTo>
                  <a:lnTo>
                    <a:pt x="7863" y="24837"/>
                  </a:lnTo>
                  <a:lnTo>
                    <a:pt x="5240" y="29635"/>
                  </a:lnTo>
                  <a:lnTo>
                    <a:pt x="3492" y="33785"/>
                  </a:lnTo>
                  <a:lnTo>
                    <a:pt x="2327" y="37505"/>
                  </a:lnTo>
                  <a:lnTo>
                    <a:pt x="1550" y="40937"/>
                  </a:lnTo>
                  <a:lnTo>
                    <a:pt x="1032" y="45130"/>
                  </a:lnTo>
                  <a:lnTo>
                    <a:pt x="687" y="49831"/>
                  </a:lnTo>
                  <a:lnTo>
                    <a:pt x="303" y="59181"/>
                  </a:lnTo>
                  <a:lnTo>
                    <a:pt x="133" y="66512"/>
                  </a:lnTo>
                  <a:lnTo>
                    <a:pt x="0" y="106258"/>
                  </a:lnTo>
                  <a:lnTo>
                    <a:pt x="951" y="110585"/>
                  </a:lnTo>
                  <a:lnTo>
                    <a:pt x="2538" y="114422"/>
                  </a:lnTo>
                  <a:lnTo>
                    <a:pt x="4548" y="117933"/>
                  </a:lnTo>
                  <a:lnTo>
                    <a:pt x="6841" y="121226"/>
                  </a:lnTo>
                  <a:lnTo>
                    <a:pt x="9322" y="124374"/>
                  </a:lnTo>
                  <a:lnTo>
                    <a:pt x="11928" y="127425"/>
                  </a:lnTo>
                  <a:lnTo>
                    <a:pt x="14618" y="130411"/>
                  </a:lnTo>
                  <a:lnTo>
                    <a:pt x="20148" y="136270"/>
                  </a:lnTo>
                  <a:lnTo>
                    <a:pt x="22955" y="138213"/>
                  </a:lnTo>
                  <a:lnTo>
                    <a:pt x="25780" y="139508"/>
                  </a:lnTo>
                  <a:lnTo>
                    <a:pt x="28615" y="140372"/>
                  </a:lnTo>
                  <a:lnTo>
                    <a:pt x="31458" y="141900"/>
                  </a:lnTo>
                  <a:lnTo>
                    <a:pt x="34306" y="143872"/>
                  </a:lnTo>
                  <a:lnTo>
                    <a:pt x="37157" y="146138"/>
                  </a:lnTo>
                  <a:lnTo>
                    <a:pt x="40010" y="147649"/>
                  </a:lnTo>
                  <a:lnTo>
                    <a:pt x="42864" y="148657"/>
                  </a:lnTo>
                  <a:lnTo>
                    <a:pt x="45720" y="149329"/>
                  </a:lnTo>
                  <a:lnTo>
                    <a:pt x="49529" y="149776"/>
                  </a:lnTo>
                  <a:lnTo>
                    <a:pt x="53973" y="150075"/>
                  </a:lnTo>
                  <a:lnTo>
                    <a:pt x="63038" y="150406"/>
                  </a:lnTo>
                  <a:lnTo>
                    <a:pt x="73497" y="150593"/>
                  </a:lnTo>
                  <a:lnTo>
                    <a:pt x="79653" y="150637"/>
                  </a:lnTo>
                  <a:lnTo>
                    <a:pt x="83581" y="149696"/>
                  </a:lnTo>
                  <a:lnTo>
                    <a:pt x="88104" y="148116"/>
                  </a:lnTo>
                  <a:lnTo>
                    <a:pt x="93025" y="146110"/>
                  </a:lnTo>
                  <a:lnTo>
                    <a:pt x="97258" y="143821"/>
                  </a:lnTo>
                  <a:lnTo>
                    <a:pt x="101032" y="141342"/>
                  </a:lnTo>
                  <a:lnTo>
                    <a:pt x="104501" y="138737"/>
                  </a:lnTo>
                  <a:lnTo>
                    <a:pt x="107766" y="136047"/>
                  </a:lnTo>
                  <a:lnTo>
                    <a:pt x="110896" y="133302"/>
                  </a:lnTo>
                  <a:lnTo>
                    <a:pt x="113934" y="130520"/>
                  </a:lnTo>
                  <a:lnTo>
                    <a:pt x="122390" y="122348"/>
                  </a:lnTo>
                  <a:lnTo>
                    <a:pt x="138790" y="106130"/>
                  </a:lnTo>
                  <a:lnTo>
                    <a:pt x="142056" y="101927"/>
                  </a:lnTo>
                  <a:lnTo>
                    <a:pt x="145185" y="97220"/>
                  </a:lnTo>
                  <a:lnTo>
                    <a:pt x="148224" y="92177"/>
                  </a:lnTo>
                  <a:lnTo>
                    <a:pt x="150249" y="87863"/>
                  </a:lnTo>
                  <a:lnTo>
                    <a:pt x="151600" y="84034"/>
                  </a:lnTo>
                  <a:lnTo>
                    <a:pt x="152500" y="80529"/>
                  </a:lnTo>
                  <a:lnTo>
                    <a:pt x="153101" y="76287"/>
                  </a:lnTo>
                  <a:lnTo>
                    <a:pt x="153501" y="71555"/>
                  </a:lnTo>
                  <a:lnTo>
                    <a:pt x="154143" y="59373"/>
                  </a:lnTo>
                  <a:lnTo>
                    <a:pt x="153243" y="56468"/>
                  </a:lnTo>
                  <a:lnTo>
                    <a:pt x="151691" y="52627"/>
                  </a:lnTo>
                  <a:lnTo>
                    <a:pt x="149704" y="48161"/>
                  </a:lnTo>
                  <a:lnTo>
                    <a:pt x="147426" y="44231"/>
                  </a:lnTo>
                  <a:lnTo>
                    <a:pt x="144955" y="40659"/>
                  </a:lnTo>
                  <a:lnTo>
                    <a:pt x="142355" y="37325"/>
                  </a:lnTo>
                  <a:lnTo>
                    <a:pt x="139670" y="34150"/>
                  </a:lnTo>
                  <a:lnTo>
                    <a:pt x="136927" y="31080"/>
                  </a:lnTo>
                  <a:lnTo>
                    <a:pt x="134146" y="28081"/>
                  </a:lnTo>
                  <a:lnTo>
                    <a:pt x="130387" y="25130"/>
                  </a:lnTo>
                  <a:lnTo>
                    <a:pt x="125976" y="22210"/>
                  </a:lnTo>
                  <a:lnTo>
                    <a:pt x="121130" y="19310"/>
                  </a:lnTo>
                  <a:lnTo>
                    <a:pt x="116947" y="17377"/>
                  </a:lnTo>
                  <a:lnTo>
                    <a:pt x="113206" y="16089"/>
                  </a:lnTo>
                  <a:lnTo>
                    <a:pt x="109760" y="15230"/>
                  </a:lnTo>
                  <a:lnTo>
                    <a:pt x="105556" y="13705"/>
                  </a:lnTo>
                  <a:lnTo>
                    <a:pt x="100850" y="11735"/>
                  </a:lnTo>
                  <a:lnTo>
                    <a:pt x="95807" y="9470"/>
                  </a:lnTo>
                  <a:lnTo>
                    <a:pt x="91493" y="7960"/>
                  </a:lnTo>
                  <a:lnTo>
                    <a:pt x="87664" y="6953"/>
                  </a:lnTo>
                  <a:lnTo>
                    <a:pt x="84159" y="6282"/>
                  </a:lnTo>
                  <a:lnTo>
                    <a:pt x="80870" y="5834"/>
                  </a:lnTo>
                  <a:lnTo>
                    <a:pt x="77724" y="5536"/>
                  </a:lnTo>
                  <a:lnTo>
                    <a:pt x="74675" y="5337"/>
                  </a:lnTo>
                  <a:lnTo>
                    <a:pt x="70737" y="5204"/>
                  </a:lnTo>
                  <a:lnTo>
                    <a:pt x="61282" y="5057"/>
                  </a:lnTo>
                  <a:lnTo>
                    <a:pt x="56093" y="5970"/>
                  </a:lnTo>
                  <a:lnTo>
                    <a:pt x="50729" y="7531"/>
                  </a:lnTo>
                  <a:lnTo>
                    <a:pt x="34286" y="135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80"/>
            <p:cNvSpPr/>
            <p:nvPr/>
          </p:nvSpPr>
          <p:spPr>
            <a:xfrm>
              <a:off x="4434840" y="4260927"/>
              <a:ext cx="282893" cy="205346"/>
            </a:xfrm>
            <a:custGeom>
              <a:avLst/>
              <a:gdLst/>
              <a:ahLst/>
              <a:cxnLst/>
              <a:rect l="0" t="0" r="0" b="0"/>
              <a:pathLst>
                <a:path w="282893" h="205346">
                  <a:moveTo>
                    <a:pt x="0" y="59613"/>
                  </a:moveTo>
                  <a:lnTo>
                    <a:pt x="0" y="51393"/>
                  </a:lnTo>
                  <a:lnTo>
                    <a:pt x="5891" y="45219"/>
                  </a:lnTo>
                  <a:lnTo>
                    <a:pt x="7381" y="43690"/>
                  </a:lnTo>
                  <a:lnTo>
                    <a:pt x="13122" y="40471"/>
                  </a:lnTo>
                  <a:lnTo>
                    <a:pt x="21072" y="35865"/>
                  </a:lnTo>
                  <a:lnTo>
                    <a:pt x="27780" y="30643"/>
                  </a:lnTo>
                  <a:lnTo>
                    <a:pt x="31855" y="28870"/>
                  </a:lnTo>
                  <a:lnTo>
                    <a:pt x="36476" y="27687"/>
                  </a:lnTo>
                  <a:lnTo>
                    <a:pt x="41462" y="26899"/>
                  </a:lnTo>
                  <a:lnTo>
                    <a:pt x="49542" y="23483"/>
                  </a:lnTo>
                  <a:lnTo>
                    <a:pt x="57261" y="18790"/>
                  </a:lnTo>
                  <a:lnTo>
                    <a:pt x="67042" y="13529"/>
                  </a:lnTo>
                  <a:lnTo>
                    <a:pt x="72317" y="11745"/>
                  </a:lnTo>
                  <a:lnTo>
                    <a:pt x="77738" y="10556"/>
                  </a:lnTo>
                  <a:lnTo>
                    <a:pt x="83258" y="9763"/>
                  </a:lnTo>
                  <a:lnTo>
                    <a:pt x="88843" y="8282"/>
                  </a:lnTo>
                  <a:lnTo>
                    <a:pt x="94471" y="6342"/>
                  </a:lnTo>
                  <a:lnTo>
                    <a:pt x="100128" y="4097"/>
                  </a:lnTo>
                  <a:lnTo>
                    <a:pt x="105804" y="2599"/>
                  </a:lnTo>
                  <a:lnTo>
                    <a:pt x="111494" y="1601"/>
                  </a:lnTo>
                  <a:lnTo>
                    <a:pt x="117192" y="936"/>
                  </a:lnTo>
                  <a:lnTo>
                    <a:pt x="122895" y="492"/>
                  </a:lnTo>
                  <a:lnTo>
                    <a:pt x="128602" y="197"/>
                  </a:lnTo>
                  <a:lnTo>
                    <a:pt x="134312" y="0"/>
                  </a:lnTo>
                  <a:lnTo>
                    <a:pt x="140024" y="821"/>
                  </a:lnTo>
                  <a:lnTo>
                    <a:pt x="145736" y="2320"/>
                  </a:lnTo>
                  <a:lnTo>
                    <a:pt x="151450" y="4273"/>
                  </a:lnTo>
                  <a:lnTo>
                    <a:pt x="157164" y="5574"/>
                  </a:lnTo>
                  <a:lnTo>
                    <a:pt x="162878" y="6442"/>
                  </a:lnTo>
                  <a:lnTo>
                    <a:pt x="168593" y="7021"/>
                  </a:lnTo>
                  <a:lnTo>
                    <a:pt x="173355" y="8359"/>
                  </a:lnTo>
                  <a:lnTo>
                    <a:pt x="181187" y="12386"/>
                  </a:lnTo>
                  <a:lnTo>
                    <a:pt x="185561" y="14793"/>
                  </a:lnTo>
                  <a:lnTo>
                    <a:pt x="195502" y="20008"/>
                  </a:lnTo>
                  <a:lnTo>
                    <a:pt x="198914" y="23684"/>
                  </a:lnTo>
                  <a:lnTo>
                    <a:pt x="201190" y="28041"/>
                  </a:lnTo>
                  <a:lnTo>
                    <a:pt x="202706" y="32850"/>
                  </a:lnTo>
                  <a:lnTo>
                    <a:pt x="204669" y="37008"/>
                  </a:lnTo>
                  <a:lnTo>
                    <a:pt x="206931" y="40733"/>
                  </a:lnTo>
                  <a:lnTo>
                    <a:pt x="209392" y="44169"/>
                  </a:lnTo>
                  <a:lnTo>
                    <a:pt x="211031" y="48364"/>
                  </a:lnTo>
                  <a:lnTo>
                    <a:pt x="212125" y="53066"/>
                  </a:lnTo>
                  <a:lnTo>
                    <a:pt x="212854" y="58106"/>
                  </a:lnTo>
                  <a:lnTo>
                    <a:pt x="213340" y="64323"/>
                  </a:lnTo>
                  <a:lnTo>
                    <a:pt x="213664" y="71326"/>
                  </a:lnTo>
                  <a:lnTo>
                    <a:pt x="213880" y="78851"/>
                  </a:lnTo>
                  <a:lnTo>
                    <a:pt x="213072" y="84821"/>
                  </a:lnTo>
                  <a:lnTo>
                    <a:pt x="211580" y="89753"/>
                  </a:lnTo>
                  <a:lnTo>
                    <a:pt x="207383" y="98726"/>
                  </a:lnTo>
                  <a:lnTo>
                    <a:pt x="202343" y="109064"/>
                  </a:lnTo>
                  <a:lnTo>
                    <a:pt x="198713" y="115440"/>
                  </a:lnTo>
                  <a:lnTo>
                    <a:pt x="194387" y="122549"/>
                  </a:lnTo>
                  <a:lnTo>
                    <a:pt x="189599" y="130145"/>
                  </a:lnTo>
                  <a:lnTo>
                    <a:pt x="184501" y="136161"/>
                  </a:lnTo>
                  <a:lnTo>
                    <a:pt x="179198" y="141125"/>
                  </a:lnTo>
                  <a:lnTo>
                    <a:pt x="173758" y="145387"/>
                  </a:lnTo>
                  <a:lnTo>
                    <a:pt x="169179" y="150133"/>
                  </a:lnTo>
                  <a:lnTo>
                    <a:pt x="165173" y="155202"/>
                  </a:lnTo>
                  <a:lnTo>
                    <a:pt x="161550" y="160486"/>
                  </a:lnTo>
                  <a:lnTo>
                    <a:pt x="157230" y="164962"/>
                  </a:lnTo>
                  <a:lnTo>
                    <a:pt x="152445" y="168898"/>
                  </a:lnTo>
                  <a:lnTo>
                    <a:pt x="147350" y="172475"/>
                  </a:lnTo>
                  <a:lnTo>
                    <a:pt x="142048" y="175811"/>
                  </a:lnTo>
                  <a:lnTo>
                    <a:pt x="136608" y="178989"/>
                  </a:lnTo>
                  <a:lnTo>
                    <a:pt x="131077" y="182059"/>
                  </a:lnTo>
                  <a:lnTo>
                    <a:pt x="122391" y="188011"/>
                  </a:lnTo>
                  <a:lnTo>
                    <a:pt x="114404" y="193831"/>
                  </a:lnTo>
                  <a:lnTo>
                    <a:pt x="109606" y="196717"/>
                  </a:lnTo>
                  <a:lnTo>
                    <a:pt x="104503" y="199593"/>
                  </a:lnTo>
                  <a:lnTo>
                    <a:pt x="96293" y="202789"/>
                  </a:lnTo>
                  <a:lnTo>
                    <a:pt x="89469" y="204208"/>
                  </a:lnTo>
                  <a:lnTo>
                    <a:pt x="83262" y="204840"/>
                  </a:lnTo>
                  <a:lnTo>
                    <a:pt x="77327" y="205120"/>
                  </a:lnTo>
                  <a:lnTo>
                    <a:pt x="68631" y="205279"/>
                  </a:lnTo>
                  <a:lnTo>
                    <a:pt x="65756" y="205301"/>
                  </a:lnTo>
                  <a:lnTo>
                    <a:pt x="63840" y="204363"/>
                  </a:lnTo>
                  <a:lnTo>
                    <a:pt x="62563" y="202785"/>
                  </a:lnTo>
                  <a:lnTo>
                    <a:pt x="60512" y="197960"/>
                  </a:lnTo>
                  <a:lnTo>
                    <a:pt x="60231" y="192220"/>
                  </a:lnTo>
                  <a:lnTo>
                    <a:pt x="60051" y="177564"/>
                  </a:lnTo>
                  <a:lnTo>
                    <a:pt x="61941" y="174442"/>
                  </a:lnTo>
                  <a:lnTo>
                    <a:pt x="69122" y="168433"/>
                  </a:lnTo>
                  <a:lnTo>
                    <a:pt x="76123" y="162587"/>
                  </a:lnTo>
                  <a:lnTo>
                    <a:pt x="82410" y="156814"/>
                  </a:lnTo>
                  <a:lnTo>
                    <a:pt x="88379" y="151073"/>
                  </a:lnTo>
                  <a:lnTo>
                    <a:pt x="92256" y="149161"/>
                  </a:lnTo>
                  <a:lnTo>
                    <a:pt x="96747" y="147887"/>
                  </a:lnTo>
                  <a:lnTo>
                    <a:pt x="101645" y="147037"/>
                  </a:lnTo>
                  <a:lnTo>
                    <a:pt x="106816" y="146471"/>
                  </a:lnTo>
                  <a:lnTo>
                    <a:pt x="112168" y="146093"/>
                  </a:lnTo>
                  <a:lnTo>
                    <a:pt x="117641" y="145841"/>
                  </a:lnTo>
                  <a:lnTo>
                    <a:pt x="128802" y="145562"/>
                  </a:lnTo>
                  <a:lnTo>
                    <a:pt x="134445" y="145487"/>
                  </a:lnTo>
                  <a:lnTo>
                    <a:pt x="140112" y="146390"/>
                  </a:lnTo>
                  <a:lnTo>
                    <a:pt x="145796" y="147944"/>
                  </a:lnTo>
                  <a:lnTo>
                    <a:pt x="151490" y="149933"/>
                  </a:lnTo>
                  <a:lnTo>
                    <a:pt x="157190" y="151258"/>
                  </a:lnTo>
                  <a:lnTo>
                    <a:pt x="162896" y="152143"/>
                  </a:lnTo>
                  <a:lnTo>
                    <a:pt x="168605" y="152732"/>
                  </a:lnTo>
                  <a:lnTo>
                    <a:pt x="174316" y="154077"/>
                  </a:lnTo>
                  <a:lnTo>
                    <a:pt x="180028" y="155927"/>
                  </a:lnTo>
                  <a:lnTo>
                    <a:pt x="185741" y="158112"/>
                  </a:lnTo>
                  <a:lnTo>
                    <a:pt x="191454" y="160521"/>
                  </a:lnTo>
                  <a:lnTo>
                    <a:pt x="197169" y="163080"/>
                  </a:lnTo>
                  <a:lnTo>
                    <a:pt x="208598" y="168463"/>
                  </a:lnTo>
                  <a:lnTo>
                    <a:pt x="237172" y="182520"/>
                  </a:lnTo>
                  <a:lnTo>
                    <a:pt x="241935" y="185366"/>
                  </a:lnTo>
                  <a:lnTo>
                    <a:pt x="249766" y="191069"/>
                  </a:lnTo>
                  <a:lnTo>
                    <a:pt x="254141" y="192970"/>
                  </a:lnTo>
                  <a:lnTo>
                    <a:pt x="258962" y="194237"/>
                  </a:lnTo>
                  <a:lnTo>
                    <a:pt x="264081" y="195083"/>
                  </a:lnTo>
                  <a:lnTo>
                    <a:pt x="272309" y="198562"/>
                  </a:lnTo>
                  <a:lnTo>
                    <a:pt x="282892" y="2053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81"/>
            <p:cNvSpPr/>
            <p:nvPr/>
          </p:nvSpPr>
          <p:spPr>
            <a:xfrm>
              <a:off x="4726304" y="4466272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82"/>
            <p:cNvSpPr/>
            <p:nvPr/>
          </p:nvSpPr>
          <p:spPr>
            <a:xfrm>
              <a:off x="4803457" y="4311967"/>
              <a:ext cx="102871" cy="128588"/>
            </a:xfrm>
            <a:custGeom>
              <a:avLst/>
              <a:gdLst/>
              <a:ahLst/>
              <a:cxnLst/>
              <a:rect l="0" t="0" r="0" b="0"/>
              <a:pathLst>
                <a:path w="102871" h="128588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9325" y="2540"/>
                  </a:lnTo>
                  <a:lnTo>
                    <a:pt x="11932" y="4551"/>
                  </a:lnTo>
                  <a:lnTo>
                    <a:pt x="14622" y="6844"/>
                  </a:lnTo>
                  <a:lnTo>
                    <a:pt x="17368" y="9325"/>
                  </a:lnTo>
                  <a:lnTo>
                    <a:pt x="20151" y="11932"/>
                  </a:lnTo>
                  <a:lnTo>
                    <a:pt x="44542" y="36000"/>
                  </a:lnTo>
                  <a:lnTo>
                    <a:pt x="47792" y="40192"/>
                  </a:lnTo>
                  <a:lnTo>
                    <a:pt x="50911" y="44893"/>
                  </a:lnTo>
                  <a:lnTo>
                    <a:pt x="53943" y="49931"/>
                  </a:lnTo>
                  <a:lnTo>
                    <a:pt x="56917" y="55195"/>
                  </a:lnTo>
                  <a:lnTo>
                    <a:pt x="62761" y="66123"/>
                  </a:lnTo>
                  <a:lnTo>
                    <a:pt x="65653" y="70753"/>
                  </a:lnTo>
                  <a:lnTo>
                    <a:pt x="68534" y="74791"/>
                  </a:lnTo>
                  <a:lnTo>
                    <a:pt x="71407" y="78435"/>
                  </a:lnTo>
                  <a:lnTo>
                    <a:pt x="75227" y="82770"/>
                  </a:lnTo>
                  <a:lnTo>
                    <a:pt x="84552" y="92667"/>
                  </a:lnTo>
                  <a:lnTo>
                    <a:pt x="87801" y="97020"/>
                  </a:lnTo>
                  <a:lnTo>
                    <a:pt x="89966" y="100876"/>
                  </a:lnTo>
                  <a:lnTo>
                    <a:pt x="91410" y="104398"/>
                  </a:lnTo>
                  <a:lnTo>
                    <a:pt x="93325" y="108651"/>
                  </a:lnTo>
                  <a:lnTo>
                    <a:pt x="102870" y="12858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83"/>
            <p:cNvSpPr/>
            <p:nvPr/>
          </p:nvSpPr>
          <p:spPr>
            <a:xfrm>
              <a:off x="4786312" y="4286250"/>
              <a:ext cx="154306" cy="154305"/>
            </a:xfrm>
            <a:custGeom>
              <a:avLst/>
              <a:gdLst/>
              <a:ahLst/>
              <a:cxnLst/>
              <a:rect l="0" t="0" r="0" b="0"/>
              <a:pathLst>
                <a:path w="154306" h="154305">
                  <a:moveTo>
                    <a:pt x="154305" y="0"/>
                  </a:moveTo>
                  <a:lnTo>
                    <a:pt x="146924" y="0"/>
                  </a:lnTo>
                  <a:lnTo>
                    <a:pt x="143722" y="2540"/>
                  </a:lnTo>
                  <a:lnTo>
                    <a:pt x="141535" y="4550"/>
                  </a:lnTo>
                  <a:lnTo>
                    <a:pt x="129355" y="16482"/>
                  </a:lnTo>
                  <a:lnTo>
                    <a:pt x="15980" y="129752"/>
                  </a:lnTo>
                  <a:lnTo>
                    <a:pt x="12559" y="132221"/>
                  </a:lnTo>
                  <a:lnTo>
                    <a:pt x="9325" y="133867"/>
                  </a:lnTo>
                  <a:lnTo>
                    <a:pt x="6217" y="134965"/>
                  </a:lnTo>
                  <a:lnTo>
                    <a:pt x="4144" y="136649"/>
                  </a:lnTo>
                  <a:lnTo>
                    <a:pt x="2763" y="138724"/>
                  </a:lnTo>
                  <a:lnTo>
                    <a:pt x="1842" y="141060"/>
                  </a:lnTo>
                  <a:lnTo>
                    <a:pt x="1228" y="143570"/>
                  </a:lnTo>
                  <a:lnTo>
                    <a:pt x="819" y="146196"/>
                  </a:lnTo>
                  <a:lnTo>
                    <a:pt x="0" y="15430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84"/>
            <p:cNvSpPr/>
            <p:nvPr/>
          </p:nvSpPr>
          <p:spPr>
            <a:xfrm>
              <a:off x="5052059" y="4303395"/>
              <a:ext cx="162879" cy="17146"/>
            </a:xfrm>
            <a:custGeom>
              <a:avLst/>
              <a:gdLst/>
              <a:ahLst/>
              <a:cxnLst/>
              <a:rect l="0" t="0" r="0" b="0"/>
              <a:pathLst>
                <a:path w="162879" h="17146">
                  <a:moveTo>
                    <a:pt x="0" y="17145"/>
                  </a:moveTo>
                  <a:lnTo>
                    <a:pt x="20152" y="17145"/>
                  </a:lnTo>
                  <a:lnTo>
                    <a:pt x="23912" y="16192"/>
                  </a:lnTo>
                  <a:lnTo>
                    <a:pt x="28324" y="14605"/>
                  </a:lnTo>
                  <a:lnTo>
                    <a:pt x="33171" y="12594"/>
                  </a:lnTo>
                  <a:lnTo>
                    <a:pt x="38306" y="11253"/>
                  </a:lnTo>
                  <a:lnTo>
                    <a:pt x="43635" y="10360"/>
                  </a:lnTo>
                  <a:lnTo>
                    <a:pt x="49093" y="9764"/>
                  </a:lnTo>
                  <a:lnTo>
                    <a:pt x="54637" y="9366"/>
                  </a:lnTo>
                  <a:lnTo>
                    <a:pt x="60237" y="9102"/>
                  </a:lnTo>
                  <a:lnTo>
                    <a:pt x="71540" y="8808"/>
                  </a:lnTo>
                  <a:lnTo>
                    <a:pt x="82913" y="8677"/>
                  </a:lnTo>
                  <a:lnTo>
                    <a:pt x="88613" y="7689"/>
                  </a:lnTo>
                  <a:lnTo>
                    <a:pt x="94318" y="6079"/>
                  </a:lnTo>
                  <a:lnTo>
                    <a:pt x="100026" y="4052"/>
                  </a:lnTo>
                  <a:lnTo>
                    <a:pt x="105737" y="2701"/>
                  </a:lnTo>
                  <a:lnTo>
                    <a:pt x="111449" y="1801"/>
                  </a:lnTo>
                  <a:lnTo>
                    <a:pt x="117162" y="1200"/>
                  </a:lnTo>
                  <a:lnTo>
                    <a:pt x="122876" y="800"/>
                  </a:lnTo>
                  <a:lnTo>
                    <a:pt x="128590" y="533"/>
                  </a:lnTo>
                  <a:lnTo>
                    <a:pt x="140019" y="237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85"/>
            <p:cNvSpPr/>
            <p:nvPr/>
          </p:nvSpPr>
          <p:spPr>
            <a:xfrm>
              <a:off x="5086350" y="4380547"/>
              <a:ext cx="162878" cy="17146"/>
            </a:xfrm>
            <a:custGeom>
              <a:avLst/>
              <a:gdLst/>
              <a:ahLst/>
              <a:cxnLst/>
              <a:rect l="0" t="0" r="0" b="0"/>
              <a:pathLst>
                <a:path w="162878" h="17146">
                  <a:moveTo>
                    <a:pt x="0" y="17145"/>
                  </a:moveTo>
                  <a:lnTo>
                    <a:pt x="11931" y="17145"/>
                  </a:lnTo>
                  <a:lnTo>
                    <a:pt x="15574" y="16193"/>
                  </a:lnTo>
                  <a:lnTo>
                    <a:pt x="19908" y="14606"/>
                  </a:lnTo>
                  <a:lnTo>
                    <a:pt x="24701" y="12594"/>
                  </a:lnTo>
                  <a:lnTo>
                    <a:pt x="29802" y="11253"/>
                  </a:lnTo>
                  <a:lnTo>
                    <a:pt x="35108" y="10360"/>
                  </a:lnTo>
                  <a:lnTo>
                    <a:pt x="40551" y="9764"/>
                  </a:lnTo>
                  <a:lnTo>
                    <a:pt x="46084" y="9367"/>
                  </a:lnTo>
                  <a:lnTo>
                    <a:pt x="51677" y="9102"/>
                  </a:lnTo>
                  <a:lnTo>
                    <a:pt x="57312" y="8926"/>
                  </a:lnTo>
                  <a:lnTo>
                    <a:pt x="62973" y="7856"/>
                  </a:lnTo>
                  <a:lnTo>
                    <a:pt x="68652" y="6189"/>
                  </a:lnTo>
                  <a:lnTo>
                    <a:pt x="74343" y="4126"/>
                  </a:lnTo>
                  <a:lnTo>
                    <a:pt x="80994" y="2751"/>
                  </a:lnTo>
                  <a:lnTo>
                    <a:pt x="88286" y="1834"/>
                  </a:lnTo>
                  <a:lnTo>
                    <a:pt x="96004" y="1223"/>
                  </a:lnTo>
                  <a:lnTo>
                    <a:pt x="103055" y="815"/>
                  </a:lnTo>
                  <a:lnTo>
                    <a:pt x="115970" y="362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86"/>
            <p:cNvSpPr/>
            <p:nvPr/>
          </p:nvSpPr>
          <p:spPr>
            <a:xfrm>
              <a:off x="5394959" y="4294854"/>
              <a:ext cx="197169" cy="17114"/>
            </a:xfrm>
            <a:custGeom>
              <a:avLst/>
              <a:gdLst/>
              <a:ahLst/>
              <a:cxnLst/>
              <a:rect l="0" t="0" r="0" b="0"/>
              <a:pathLst>
                <a:path w="197169" h="17114">
                  <a:moveTo>
                    <a:pt x="0" y="17113"/>
                  </a:moveTo>
                  <a:lnTo>
                    <a:pt x="15601" y="17113"/>
                  </a:lnTo>
                  <a:lnTo>
                    <a:pt x="18021" y="16161"/>
                  </a:lnTo>
                  <a:lnTo>
                    <a:pt x="21539" y="14573"/>
                  </a:lnTo>
                  <a:lnTo>
                    <a:pt x="25790" y="12562"/>
                  </a:lnTo>
                  <a:lnTo>
                    <a:pt x="29576" y="11222"/>
                  </a:lnTo>
                  <a:lnTo>
                    <a:pt x="33053" y="10328"/>
                  </a:lnTo>
                  <a:lnTo>
                    <a:pt x="36323" y="9732"/>
                  </a:lnTo>
                  <a:lnTo>
                    <a:pt x="40408" y="9335"/>
                  </a:lnTo>
                  <a:lnTo>
                    <a:pt x="45036" y="9070"/>
                  </a:lnTo>
                  <a:lnTo>
                    <a:pt x="55259" y="8776"/>
                  </a:lnTo>
                  <a:lnTo>
                    <a:pt x="66152" y="8646"/>
                  </a:lnTo>
                  <a:lnTo>
                    <a:pt x="71725" y="7658"/>
                  </a:lnTo>
                  <a:lnTo>
                    <a:pt x="77344" y="6047"/>
                  </a:lnTo>
                  <a:lnTo>
                    <a:pt x="82995" y="4021"/>
                  </a:lnTo>
                  <a:lnTo>
                    <a:pt x="88667" y="2670"/>
                  </a:lnTo>
                  <a:lnTo>
                    <a:pt x="94355" y="1769"/>
                  </a:lnTo>
                  <a:lnTo>
                    <a:pt x="100051" y="1169"/>
                  </a:lnTo>
                  <a:lnTo>
                    <a:pt x="105754" y="769"/>
                  </a:lnTo>
                  <a:lnTo>
                    <a:pt x="111460" y="502"/>
                  </a:lnTo>
                  <a:lnTo>
                    <a:pt x="122881" y="205"/>
                  </a:lnTo>
                  <a:lnTo>
                    <a:pt x="151449" y="0"/>
                  </a:lnTo>
                  <a:lnTo>
                    <a:pt x="156211" y="941"/>
                  </a:lnTo>
                  <a:lnTo>
                    <a:pt x="160338" y="2522"/>
                  </a:lnTo>
                  <a:lnTo>
                    <a:pt x="164043" y="4528"/>
                  </a:lnTo>
                  <a:lnTo>
                    <a:pt x="168417" y="5866"/>
                  </a:lnTo>
                  <a:lnTo>
                    <a:pt x="173238" y="6757"/>
                  </a:lnTo>
                  <a:lnTo>
                    <a:pt x="178358" y="7352"/>
                  </a:lnTo>
                  <a:lnTo>
                    <a:pt x="182723" y="7748"/>
                  </a:lnTo>
                  <a:lnTo>
                    <a:pt x="186585" y="8012"/>
                  </a:lnTo>
                  <a:lnTo>
                    <a:pt x="197168" y="854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87"/>
            <p:cNvSpPr/>
            <p:nvPr/>
          </p:nvSpPr>
          <p:spPr>
            <a:xfrm>
              <a:off x="5660707" y="4200525"/>
              <a:ext cx="17146" cy="231458"/>
            </a:xfrm>
            <a:custGeom>
              <a:avLst/>
              <a:gdLst/>
              <a:ahLst/>
              <a:cxnLst/>
              <a:rect l="0" t="0" r="0" b="0"/>
              <a:pathLst>
                <a:path w="17146" h="231458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7381" y="4550"/>
                  </a:lnTo>
                  <a:lnTo>
                    <a:pt x="7778" y="7796"/>
                  </a:lnTo>
                  <a:lnTo>
                    <a:pt x="8043" y="11865"/>
                  </a:lnTo>
                  <a:lnTo>
                    <a:pt x="8219" y="16482"/>
                  </a:lnTo>
                  <a:lnTo>
                    <a:pt x="8468" y="32082"/>
                  </a:lnTo>
                  <a:lnTo>
                    <a:pt x="8572" y="215798"/>
                  </a:lnTo>
                  <a:lnTo>
                    <a:pt x="9525" y="218160"/>
                  </a:lnTo>
                  <a:lnTo>
                    <a:pt x="11113" y="219735"/>
                  </a:lnTo>
                  <a:lnTo>
                    <a:pt x="13123" y="220785"/>
                  </a:lnTo>
                  <a:lnTo>
                    <a:pt x="14464" y="222437"/>
                  </a:lnTo>
                  <a:lnTo>
                    <a:pt x="15358" y="224491"/>
                  </a:lnTo>
                  <a:lnTo>
                    <a:pt x="17145" y="2314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88"/>
            <p:cNvSpPr/>
            <p:nvPr/>
          </p:nvSpPr>
          <p:spPr>
            <a:xfrm>
              <a:off x="5772163" y="4200525"/>
              <a:ext cx="213788" cy="218915"/>
            </a:xfrm>
            <a:custGeom>
              <a:avLst/>
              <a:gdLst/>
              <a:ahLst/>
              <a:cxnLst/>
              <a:rect l="0" t="0" r="0" b="0"/>
              <a:pathLst>
                <a:path w="213788" h="218915">
                  <a:moveTo>
                    <a:pt x="51421" y="0"/>
                  </a:moveTo>
                  <a:lnTo>
                    <a:pt x="42880" y="0"/>
                  </a:lnTo>
                  <a:lnTo>
                    <a:pt x="42858" y="4550"/>
                  </a:lnTo>
                  <a:lnTo>
                    <a:pt x="41903" y="6843"/>
                  </a:lnTo>
                  <a:lnTo>
                    <a:pt x="36007" y="15574"/>
                  </a:lnTo>
                  <a:lnTo>
                    <a:pt x="33525" y="19908"/>
                  </a:lnTo>
                  <a:lnTo>
                    <a:pt x="28227" y="29803"/>
                  </a:lnTo>
                  <a:lnTo>
                    <a:pt x="14230" y="57312"/>
                  </a:lnTo>
                  <a:lnTo>
                    <a:pt x="11387" y="62020"/>
                  </a:lnTo>
                  <a:lnTo>
                    <a:pt x="8539" y="66111"/>
                  </a:lnTo>
                  <a:lnTo>
                    <a:pt x="5688" y="69792"/>
                  </a:lnTo>
                  <a:lnTo>
                    <a:pt x="3788" y="74150"/>
                  </a:lnTo>
                  <a:lnTo>
                    <a:pt x="2521" y="78961"/>
                  </a:lnTo>
                  <a:lnTo>
                    <a:pt x="1676" y="84073"/>
                  </a:lnTo>
                  <a:lnTo>
                    <a:pt x="1113" y="89386"/>
                  </a:lnTo>
                  <a:lnTo>
                    <a:pt x="737" y="94833"/>
                  </a:lnTo>
                  <a:lnTo>
                    <a:pt x="487" y="100369"/>
                  </a:lnTo>
                  <a:lnTo>
                    <a:pt x="209" y="111601"/>
                  </a:lnTo>
                  <a:lnTo>
                    <a:pt x="0" y="151457"/>
                  </a:lnTo>
                  <a:lnTo>
                    <a:pt x="948" y="157168"/>
                  </a:lnTo>
                  <a:lnTo>
                    <a:pt x="2532" y="162881"/>
                  </a:lnTo>
                  <a:lnTo>
                    <a:pt x="4541" y="168595"/>
                  </a:lnTo>
                  <a:lnTo>
                    <a:pt x="5881" y="173356"/>
                  </a:lnTo>
                  <a:lnTo>
                    <a:pt x="6773" y="177483"/>
                  </a:lnTo>
                  <a:lnTo>
                    <a:pt x="7369" y="181187"/>
                  </a:lnTo>
                  <a:lnTo>
                    <a:pt x="9670" y="184609"/>
                  </a:lnTo>
                  <a:lnTo>
                    <a:pt x="13110" y="187842"/>
                  </a:lnTo>
                  <a:lnTo>
                    <a:pt x="17308" y="190951"/>
                  </a:lnTo>
                  <a:lnTo>
                    <a:pt x="21059" y="193975"/>
                  </a:lnTo>
                  <a:lnTo>
                    <a:pt x="24513" y="196944"/>
                  </a:lnTo>
                  <a:lnTo>
                    <a:pt x="30890" y="202783"/>
                  </a:lnTo>
                  <a:lnTo>
                    <a:pt x="36899" y="208553"/>
                  </a:lnTo>
                  <a:lnTo>
                    <a:pt x="40787" y="210473"/>
                  </a:lnTo>
                  <a:lnTo>
                    <a:pt x="45285" y="211752"/>
                  </a:lnTo>
                  <a:lnTo>
                    <a:pt x="50188" y="212606"/>
                  </a:lnTo>
                  <a:lnTo>
                    <a:pt x="55361" y="214127"/>
                  </a:lnTo>
                  <a:lnTo>
                    <a:pt x="60715" y="216094"/>
                  </a:lnTo>
                  <a:lnTo>
                    <a:pt x="66190" y="218357"/>
                  </a:lnTo>
                  <a:lnTo>
                    <a:pt x="70792" y="218914"/>
                  </a:lnTo>
                  <a:lnTo>
                    <a:pt x="74813" y="218333"/>
                  </a:lnTo>
                  <a:lnTo>
                    <a:pt x="78446" y="216992"/>
                  </a:lnTo>
                  <a:lnTo>
                    <a:pt x="82773" y="216099"/>
                  </a:lnTo>
                  <a:lnTo>
                    <a:pt x="87563" y="215503"/>
                  </a:lnTo>
                  <a:lnTo>
                    <a:pt x="92660" y="215107"/>
                  </a:lnTo>
                  <a:lnTo>
                    <a:pt x="97964" y="213889"/>
                  </a:lnTo>
                  <a:lnTo>
                    <a:pt x="103405" y="212125"/>
                  </a:lnTo>
                  <a:lnTo>
                    <a:pt x="108937" y="209996"/>
                  </a:lnTo>
                  <a:lnTo>
                    <a:pt x="113578" y="207625"/>
                  </a:lnTo>
                  <a:lnTo>
                    <a:pt x="117624" y="205092"/>
                  </a:lnTo>
                  <a:lnTo>
                    <a:pt x="121274" y="202450"/>
                  </a:lnTo>
                  <a:lnTo>
                    <a:pt x="125613" y="199737"/>
                  </a:lnTo>
                  <a:lnTo>
                    <a:pt x="130410" y="196975"/>
                  </a:lnTo>
                  <a:lnTo>
                    <a:pt x="135513" y="194181"/>
                  </a:lnTo>
                  <a:lnTo>
                    <a:pt x="140820" y="190414"/>
                  </a:lnTo>
                  <a:lnTo>
                    <a:pt x="146263" y="185998"/>
                  </a:lnTo>
                  <a:lnTo>
                    <a:pt x="151797" y="181148"/>
                  </a:lnTo>
                  <a:lnTo>
                    <a:pt x="156438" y="176010"/>
                  </a:lnTo>
                  <a:lnTo>
                    <a:pt x="160485" y="170680"/>
                  </a:lnTo>
                  <a:lnTo>
                    <a:pt x="164135" y="165222"/>
                  </a:lnTo>
                  <a:lnTo>
                    <a:pt x="168474" y="159678"/>
                  </a:lnTo>
                  <a:lnTo>
                    <a:pt x="173272" y="154077"/>
                  </a:lnTo>
                  <a:lnTo>
                    <a:pt x="178375" y="148438"/>
                  </a:lnTo>
                  <a:lnTo>
                    <a:pt x="182730" y="142773"/>
                  </a:lnTo>
                  <a:lnTo>
                    <a:pt x="186586" y="137092"/>
                  </a:lnTo>
                  <a:lnTo>
                    <a:pt x="190108" y="131400"/>
                  </a:lnTo>
                  <a:lnTo>
                    <a:pt x="193409" y="125700"/>
                  </a:lnTo>
                  <a:lnTo>
                    <a:pt x="199617" y="114286"/>
                  </a:lnTo>
                  <a:lnTo>
                    <a:pt x="208467" y="97151"/>
                  </a:lnTo>
                  <a:lnTo>
                    <a:pt x="210411" y="91437"/>
                  </a:lnTo>
                  <a:lnTo>
                    <a:pt x="211707" y="85723"/>
                  </a:lnTo>
                  <a:lnTo>
                    <a:pt x="212571" y="80008"/>
                  </a:lnTo>
                  <a:lnTo>
                    <a:pt x="213147" y="74294"/>
                  </a:lnTo>
                  <a:lnTo>
                    <a:pt x="213531" y="68579"/>
                  </a:lnTo>
                  <a:lnTo>
                    <a:pt x="213787" y="62864"/>
                  </a:lnTo>
                  <a:lnTo>
                    <a:pt x="213005" y="58102"/>
                  </a:lnTo>
                  <a:lnTo>
                    <a:pt x="211532" y="53975"/>
                  </a:lnTo>
                  <a:lnTo>
                    <a:pt x="202322" y="35955"/>
                  </a:lnTo>
                  <a:lnTo>
                    <a:pt x="199647" y="31590"/>
                  </a:lnTo>
                  <a:lnTo>
                    <a:pt x="196911" y="27728"/>
                  </a:lnTo>
                  <a:lnTo>
                    <a:pt x="194134" y="24200"/>
                  </a:lnTo>
                  <a:lnTo>
                    <a:pt x="190379" y="20896"/>
                  </a:lnTo>
                  <a:lnTo>
                    <a:pt x="185970" y="17740"/>
                  </a:lnTo>
                  <a:lnTo>
                    <a:pt x="181125" y="14684"/>
                  </a:lnTo>
                  <a:lnTo>
                    <a:pt x="175990" y="12647"/>
                  </a:lnTo>
                  <a:lnTo>
                    <a:pt x="170663" y="11289"/>
                  </a:lnTo>
                  <a:lnTo>
                    <a:pt x="165205" y="10383"/>
                  </a:lnTo>
                  <a:lnTo>
                    <a:pt x="159662" y="8827"/>
                  </a:lnTo>
                  <a:lnTo>
                    <a:pt x="154062" y="6837"/>
                  </a:lnTo>
                  <a:lnTo>
                    <a:pt x="148424" y="4558"/>
                  </a:lnTo>
                  <a:lnTo>
                    <a:pt x="142760" y="3038"/>
                  </a:lnTo>
                  <a:lnTo>
                    <a:pt x="137079" y="2025"/>
                  </a:lnTo>
                  <a:lnTo>
                    <a:pt x="131386" y="1350"/>
                  </a:lnTo>
                  <a:lnTo>
                    <a:pt x="125686" y="1852"/>
                  </a:lnTo>
                  <a:lnTo>
                    <a:pt x="119982" y="3140"/>
                  </a:lnTo>
                  <a:lnTo>
                    <a:pt x="114273" y="4951"/>
                  </a:lnTo>
                  <a:lnTo>
                    <a:pt x="108563" y="6158"/>
                  </a:lnTo>
                  <a:lnTo>
                    <a:pt x="102851" y="6963"/>
                  </a:lnTo>
                  <a:lnTo>
                    <a:pt x="97138" y="7499"/>
                  </a:lnTo>
                  <a:lnTo>
                    <a:pt x="91424" y="7857"/>
                  </a:lnTo>
                  <a:lnTo>
                    <a:pt x="79995" y="8254"/>
                  </a:lnTo>
                  <a:lnTo>
                    <a:pt x="74281" y="9313"/>
                  </a:lnTo>
                  <a:lnTo>
                    <a:pt x="68566" y="10971"/>
                  </a:lnTo>
                  <a:lnTo>
                    <a:pt x="62851" y="13029"/>
                  </a:lnTo>
                  <a:lnTo>
                    <a:pt x="58089" y="14401"/>
                  </a:lnTo>
                  <a:lnTo>
                    <a:pt x="53961" y="15315"/>
                  </a:lnTo>
                  <a:lnTo>
                    <a:pt x="42849" y="171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89"/>
            <p:cNvSpPr/>
            <p:nvPr/>
          </p:nvSpPr>
          <p:spPr>
            <a:xfrm>
              <a:off x="4374832" y="4543425"/>
              <a:ext cx="531496" cy="24527"/>
            </a:xfrm>
            <a:custGeom>
              <a:avLst/>
              <a:gdLst/>
              <a:ahLst/>
              <a:cxnLst/>
              <a:rect l="0" t="0" r="0" b="0"/>
              <a:pathLst>
                <a:path w="531496" h="24527">
                  <a:moveTo>
                    <a:pt x="0" y="17145"/>
                  </a:moveTo>
                  <a:lnTo>
                    <a:pt x="70426" y="17145"/>
                  </a:lnTo>
                  <a:lnTo>
                    <a:pt x="78383" y="18097"/>
                  </a:lnTo>
                  <a:lnTo>
                    <a:pt x="86546" y="19685"/>
                  </a:lnTo>
                  <a:lnTo>
                    <a:pt x="94844" y="21695"/>
                  </a:lnTo>
                  <a:lnTo>
                    <a:pt x="103234" y="23036"/>
                  </a:lnTo>
                  <a:lnTo>
                    <a:pt x="111686" y="23930"/>
                  </a:lnTo>
                  <a:lnTo>
                    <a:pt x="120177" y="24526"/>
                  </a:lnTo>
                  <a:lnTo>
                    <a:pt x="129648" y="23970"/>
                  </a:lnTo>
                  <a:lnTo>
                    <a:pt x="139772" y="22647"/>
                  </a:lnTo>
                  <a:lnTo>
                    <a:pt x="150331" y="20813"/>
                  </a:lnTo>
                  <a:lnTo>
                    <a:pt x="160228" y="20543"/>
                  </a:lnTo>
                  <a:lnTo>
                    <a:pt x="169684" y="21315"/>
                  </a:lnTo>
                  <a:lnTo>
                    <a:pt x="178845" y="22782"/>
                  </a:lnTo>
                  <a:lnTo>
                    <a:pt x="188763" y="22808"/>
                  </a:lnTo>
                  <a:lnTo>
                    <a:pt x="199184" y="21873"/>
                  </a:lnTo>
                  <a:lnTo>
                    <a:pt x="209942" y="20296"/>
                  </a:lnTo>
                  <a:lnTo>
                    <a:pt x="221876" y="19246"/>
                  </a:lnTo>
                  <a:lnTo>
                    <a:pt x="234595" y="18546"/>
                  </a:lnTo>
                  <a:lnTo>
                    <a:pt x="260474" y="17767"/>
                  </a:lnTo>
                  <a:lnTo>
                    <a:pt x="284676" y="17421"/>
                  </a:lnTo>
                  <a:lnTo>
                    <a:pt x="296465" y="16376"/>
                  </a:lnTo>
                  <a:lnTo>
                    <a:pt x="308133" y="14728"/>
                  </a:lnTo>
                  <a:lnTo>
                    <a:pt x="319722" y="12676"/>
                  </a:lnTo>
                  <a:lnTo>
                    <a:pt x="332210" y="11308"/>
                  </a:lnTo>
                  <a:lnTo>
                    <a:pt x="345298" y="10396"/>
                  </a:lnTo>
                  <a:lnTo>
                    <a:pt x="371588" y="9383"/>
                  </a:lnTo>
                  <a:lnTo>
                    <a:pt x="395973" y="8933"/>
                  </a:lnTo>
                  <a:lnTo>
                    <a:pt x="406857" y="7860"/>
                  </a:lnTo>
                  <a:lnTo>
                    <a:pt x="416971" y="6193"/>
                  </a:lnTo>
                  <a:lnTo>
                    <a:pt x="426570" y="4128"/>
                  </a:lnTo>
                  <a:lnTo>
                    <a:pt x="436780" y="2752"/>
                  </a:lnTo>
                  <a:lnTo>
                    <a:pt x="447397" y="1835"/>
                  </a:lnTo>
                  <a:lnTo>
                    <a:pt x="467448" y="815"/>
                  </a:lnTo>
                  <a:lnTo>
                    <a:pt x="482710" y="362"/>
                  </a:lnTo>
                  <a:lnTo>
                    <a:pt x="513947" y="47"/>
                  </a:lnTo>
                  <a:lnTo>
                    <a:pt x="53149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90"/>
            <p:cNvSpPr/>
            <p:nvPr/>
          </p:nvSpPr>
          <p:spPr>
            <a:xfrm>
              <a:off x="4580572" y="4672130"/>
              <a:ext cx="360046" cy="188478"/>
            </a:xfrm>
            <a:custGeom>
              <a:avLst/>
              <a:gdLst/>
              <a:ahLst/>
              <a:cxnLst/>
              <a:rect l="0" t="0" r="0" b="0"/>
              <a:pathLst>
                <a:path w="360046" h="188478">
                  <a:moveTo>
                    <a:pt x="0" y="42745"/>
                  </a:moveTo>
                  <a:lnTo>
                    <a:pt x="0" y="38194"/>
                  </a:lnTo>
                  <a:lnTo>
                    <a:pt x="953" y="36853"/>
                  </a:lnTo>
                  <a:lnTo>
                    <a:pt x="2540" y="35959"/>
                  </a:lnTo>
                  <a:lnTo>
                    <a:pt x="4551" y="35364"/>
                  </a:lnTo>
                  <a:lnTo>
                    <a:pt x="9325" y="32162"/>
                  </a:lnTo>
                  <a:lnTo>
                    <a:pt x="14622" y="27564"/>
                  </a:lnTo>
                  <a:lnTo>
                    <a:pt x="20151" y="22345"/>
                  </a:lnTo>
                  <a:lnTo>
                    <a:pt x="28324" y="16851"/>
                  </a:lnTo>
                  <a:lnTo>
                    <a:pt x="33170" y="14052"/>
                  </a:lnTo>
                  <a:lnTo>
                    <a:pt x="43635" y="10943"/>
                  </a:lnTo>
                  <a:lnTo>
                    <a:pt x="54636" y="8608"/>
                  </a:lnTo>
                  <a:lnTo>
                    <a:pt x="65875" y="4395"/>
                  </a:lnTo>
                  <a:lnTo>
                    <a:pt x="71539" y="2891"/>
                  </a:lnTo>
                  <a:lnTo>
                    <a:pt x="77220" y="1888"/>
                  </a:lnTo>
                  <a:lnTo>
                    <a:pt x="82913" y="1220"/>
                  </a:lnTo>
                  <a:lnTo>
                    <a:pt x="88613" y="774"/>
                  </a:lnTo>
                  <a:lnTo>
                    <a:pt x="94318" y="477"/>
                  </a:lnTo>
                  <a:lnTo>
                    <a:pt x="105736" y="146"/>
                  </a:lnTo>
                  <a:lnTo>
                    <a:pt x="117161" y="0"/>
                  </a:lnTo>
                  <a:lnTo>
                    <a:pt x="121923" y="913"/>
                  </a:lnTo>
                  <a:lnTo>
                    <a:pt x="129753" y="4468"/>
                  </a:lnTo>
                  <a:lnTo>
                    <a:pt x="144067" y="11824"/>
                  </a:lnTo>
                  <a:lnTo>
                    <a:pt x="148432" y="15464"/>
                  </a:lnTo>
                  <a:lnTo>
                    <a:pt x="152295" y="19795"/>
                  </a:lnTo>
                  <a:lnTo>
                    <a:pt x="155823" y="24587"/>
                  </a:lnTo>
                  <a:lnTo>
                    <a:pt x="158174" y="28735"/>
                  </a:lnTo>
                  <a:lnTo>
                    <a:pt x="159742" y="32452"/>
                  </a:lnTo>
                  <a:lnTo>
                    <a:pt x="160787" y="35883"/>
                  </a:lnTo>
                  <a:lnTo>
                    <a:pt x="161484" y="40075"/>
                  </a:lnTo>
                  <a:lnTo>
                    <a:pt x="161948" y="44775"/>
                  </a:lnTo>
                  <a:lnTo>
                    <a:pt x="162258" y="49813"/>
                  </a:lnTo>
                  <a:lnTo>
                    <a:pt x="162602" y="63032"/>
                  </a:lnTo>
                  <a:lnTo>
                    <a:pt x="162694" y="70556"/>
                  </a:lnTo>
                  <a:lnTo>
                    <a:pt x="161803" y="77478"/>
                  </a:lnTo>
                  <a:lnTo>
                    <a:pt x="160256" y="83998"/>
                  </a:lnTo>
                  <a:lnTo>
                    <a:pt x="158272" y="90249"/>
                  </a:lnTo>
                  <a:lnTo>
                    <a:pt x="155045" y="96322"/>
                  </a:lnTo>
                  <a:lnTo>
                    <a:pt x="150988" y="102275"/>
                  </a:lnTo>
                  <a:lnTo>
                    <a:pt x="146379" y="108149"/>
                  </a:lnTo>
                  <a:lnTo>
                    <a:pt x="141401" y="113970"/>
                  </a:lnTo>
                  <a:lnTo>
                    <a:pt x="136177" y="119756"/>
                  </a:lnTo>
                  <a:lnTo>
                    <a:pt x="125293" y="131264"/>
                  </a:lnTo>
                  <a:lnTo>
                    <a:pt x="84544" y="172494"/>
                  </a:lnTo>
                  <a:lnTo>
                    <a:pt x="80175" y="174964"/>
                  </a:lnTo>
                  <a:lnTo>
                    <a:pt x="70241" y="177709"/>
                  </a:lnTo>
                  <a:lnTo>
                    <a:pt x="62015" y="181469"/>
                  </a:lnTo>
                  <a:lnTo>
                    <a:pt x="51471" y="188453"/>
                  </a:lnTo>
                  <a:lnTo>
                    <a:pt x="51451" y="188467"/>
                  </a:lnTo>
                  <a:lnTo>
                    <a:pt x="100454" y="188477"/>
                  </a:lnTo>
                  <a:lnTo>
                    <a:pt x="111639" y="185937"/>
                  </a:lnTo>
                  <a:lnTo>
                    <a:pt x="117288" y="183927"/>
                  </a:lnTo>
                  <a:lnTo>
                    <a:pt x="124865" y="182586"/>
                  </a:lnTo>
                  <a:lnTo>
                    <a:pt x="133725" y="181692"/>
                  </a:lnTo>
                  <a:lnTo>
                    <a:pt x="143443" y="181096"/>
                  </a:lnTo>
                  <a:lnTo>
                    <a:pt x="161860" y="180434"/>
                  </a:lnTo>
                  <a:lnTo>
                    <a:pt x="196967" y="180009"/>
                  </a:lnTo>
                  <a:lnTo>
                    <a:pt x="206559" y="179022"/>
                  </a:lnTo>
                  <a:lnTo>
                    <a:pt x="216763" y="177411"/>
                  </a:lnTo>
                  <a:lnTo>
                    <a:pt x="227376" y="175385"/>
                  </a:lnTo>
                  <a:lnTo>
                    <a:pt x="238262" y="174034"/>
                  </a:lnTo>
                  <a:lnTo>
                    <a:pt x="249329" y="173133"/>
                  </a:lnTo>
                  <a:lnTo>
                    <a:pt x="260516" y="172533"/>
                  </a:lnTo>
                  <a:lnTo>
                    <a:pt x="283107" y="171866"/>
                  </a:lnTo>
                  <a:lnTo>
                    <a:pt x="294466" y="171688"/>
                  </a:lnTo>
                  <a:lnTo>
                    <a:pt x="304896" y="170617"/>
                  </a:lnTo>
                  <a:lnTo>
                    <a:pt x="314707" y="168950"/>
                  </a:lnTo>
                  <a:lnTo>
                    <a:pt x="324104" y="166887"/>
                  </a:lnTo>
                  <a:lnTo>
                    <a:pt x="332275" y="165511"/>
                  </a:lnTo>
                  <a:lnTo>
                    <a:pt x="339626" y="164594"/>
                  </a:lnTo>
                  <a:lnTo>
                    <a:pt x="360045" y="16276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91"/>
            <p:cNvSpPr/>
            <p:nvPr/>
          </p:nvSpPr>
          <p:spPr>
            <a:xfrm>
              <a:off x="5480684" y="4474845"/>
              <a:ext cx="368619" cy="25718"/>
            </a:xfrm>
            <a:custGeom>
              <a:avLst/>
              <a:gdLst/>
              <a:ahLst/>
              <a:cxnLst/>
              <a:rect l="0" t="0" r="0" b="0"/>
              <a:pathLst>
                <a:path w="368619" h="25718">
                  <a:moveTo>
                    <a:pt x="0" y="25717"/>
                  </a:moveTo>
                  <a:lnTo>
                    <a:pt x="65875" y="25717"/>
                  </a:lnTo>
                  <a:lnTo>
                    <a:pt x="72492" y="24765"/>
                  </a:lnTo>
                  <a:lnTo>
                    <a:pt x="79761" y="23177"/>
                  </a:lnTo>
                  <a:lnTo>
                    <a:pt x="87464" y="21167"/>
                  </a:lnTo>
                  <a:lnTo>
                    <a:pt x="95457" y="19825"/>
                  </a:lnTo>
                  <a:lnTo>
                    <a:pt x="103643" y="18932"/>
                  </a:lnTo>
                  <a:lnTo>
                    <a:pt x="111958" y="18336"/>
                  </a:lnTo>
                  <a:lnTo>
                    <a:pt x="120359" y="17939"/>
                  </a:lnTo>
                  <a:lnTo>
                    <a:pt x="137313" y="17498"/>
                  </a:lnTo>
                  <a:lnTo>
                    <a:pt x="145834" y="16428"/>
                  </a:lnTo>
                  <a:lnTo>
                    <a:pt x="154373" y="14762"/>
                  </a:lnTo>
                  <a:lnTo>
                    <a:pt x="162923" y="12698"/>
                  </a:lnTo>
                  <a:lnTo>
                    <a:pt x="171481" y="11323"/>
                  </a:lnTo>
                  <a:lnTo>
                    <a:pt x="180043" y="10406"/>
                  </a:lnTo>
                  <a:lnTo>
                    <a:pt x="188609" y="9795"/>
                  </a:lnTo>
                  <a:lnTo>
                    <a:pt x="198130" y="8434"/>
                  </a:lnTo>
                  <a:lnTo>
                    <a:pt x="208286" y="6576"/>
                  </a:lnTo>
                  <a:lnTo>
                    <a:pt x="218868" y="4384"/>
                  </a:lnTo>
                  <a:lnTo>
                    <a:pt x="228780" y="2922"/>
                  </a:lnTo>
                  <a:lnTo>
                    <a:pt x="238245" y="1948"/>
                  </a:lnTo>
                  <a:lnTo>
                    <a:pt x="247413" y="1298"/>
                  </a:lnTo>
                  <a:lnTo>
                    <a:pt x="256382" y="865"/>
                  </a:lnTo>
                  <a:lnTo>
                    <a:pt x="273968" y="384"/>
                  </a:lnTo>
                  <a:lnTo>
                    <a:pt x="344083" y="10"/>
                  </a:lnTo>
                  <a:lnTo>
                    <a:pt x="36861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92"/>
            <p:cNvSpPr/>
            <p:nvPr/>
          </p:nvSpPr>
          <p:spPr>
            <a:xfrm>
              <a:off x="5575027" y="4603540"/>
              <a:ext cx="197124" cy="197061"/>
            </a:xfrm>
            <a:custGeom>
              <a:avLst/>
              <a:gdLst/>
              <a:ahLst/>
              <a:cxnLst/>
              <a:rect l="0" t="0" r="0" b="0"/>
              <a:pathLst>
                <a:path w="197124" h="197061">
                  <a:moveTo>
                    <a:pt x="25673" y="25610"/>
                  </a:moveTo>
                  <a:lnTo>
                    <a:pt x="25673" y="10009"/>
                  </a:lnTo>
                  <a:lnTo>
                    <a:pt x="26625" y="9494"/>
                  </a:lnTo>
                  <a:lnTo>
                    <a:pt x="30223" y="8923"/>
                  </a:lnTo>
                  <a:lnTo>
                    <a:pt x="33469" y="7817"/>
                  </a:lnTo>
                  <a:lnTo>
                    <a:pt x="37538" y="6128"/>
                  </a:lnTo>
                  <a:lnTo>
                    <a:pt x="42155" y="4050"/>
                  </a:lnTo>
                  <a:lnTo>
                    <a:pt x="47138" y="2664"/>
                  </a:lnTo>
                  <a:lnTo>
                    <a:pt x="52366" y="1740"/>
                  </a:lnTo>
                  <a:lnTo>
                    <a:pt x="57755" y="1124"/>
                  </a:lnTo>
                  <a:lnTo>
                    <a:pt x="62301" y="714"/>
                  </a:lnTo>
                  <a:lnTo>
                    <a:pt x="66284" y="440"/>
                  </a:lnTo>
                  <a:lnTo>
                    <a:pt x="69892" y="257"/>
                  </a:lnTo>
                  <a:lnTo>
                    <a:pt x="78980" y="54"/>
                  </a:lnTo>
                  <a:lnTo>
                    <a:pt x="84071" y="0"/>
                  </a:lnTo>
                  <a:lnTo>
                    <a:pt x="89370" y="916"/>
                  </a:lnTo>
                  <a:lnTo>
                    <a:pt x="94808" y="2480"/>
                  </a:lnTo>
                  <a:lnTo>
                    <a:pt x="100338" y="4475"/>
                  </a:lnTo>
                  <a:lnTo>
                    <a:pt x="104977" y="6757"/>
                  </a:lnTo>
                  <a:lnTo>
                    <a:pt x="109022" y="9232"/>
                  </a:lnTo>
                  <a:lnTo>
                    <a:pt x="112671" y="11834"/>
                  </a:lnTo>
                  <a:lnTo>
                    <a:pt x="117009" y="14520"/>
                  </a:lnTo>
                  <a:lnTo>
                    <a:pt x="121806" y="17264"/>
                  </a:lnTo>
                  <a:lnTo>
                    <a:pt x="126909" y="20046"/>
                  </a:lnTo>
                  <a:lnTo>
                    <a:pt x="130311" y="23805"/>
                  </a:lnTo>
                  <a:lnTo>
                    <a:pt x="132579" y="28217"/>
                  </a:lnTo>
                  <a:lnTo>
                    <a:pt x="134091" y="33063"/>
                  </a:lnTo>
                  <a:lnTo>
                    <a:pt x="135099" y="38198"/>
                  </a:lnTo>
                  <a:lnTo>
                    <a:pt x="135771" y="43527"/>
                  </a:lnTo>
                  <a:lnTo>
                    <a:pt x="136219" y="48984"/>
                  </a:lnTo>
                  <a:lnTo>
                    <a:pt x="136517" y="55481"/>
                  </a:lnTo>
                  <a:lnTo>
                    <a:pt x="136850" y="70318"/>
                  </a:lnTo>
                  <a:lnTo>
                    <a:pt x="137037" y="90186"/>
                  </a:lnTo>
                  <a:lnTo>
                    <a:pt x="135158" y="96283"/>
                  </a:lnTo>
                  <a:lnTo>
                    <a:pt x="132000" y="102252"/>
                  </a:lnTo>
                  <a:lnTo>
                    <a:pt x="127990" y="108138"/>
                  </a:lnTo>
                  <a:lnTo>
                    <a:pt x="124364" y="114918"/>
                  </a:lnTo>
                  <a:lnTo>
                    <a:pt x="120995" y="122296"/>
                  </a:lnTo>
                  <a:lnTo>
                    <a:pt x="117796" y="130072"/>
                  </a:lnTo>
                  <a:lnTo>
                    <a:pt x="113758" y="137162"/>
                  </a:lnTo>
                  <a:lnTo>
                    <a:pt x="109161" y="143793"/>
                  </a:lnTo>
                  <a:lnTo>
                    <a:pt x="104192" y="150119"/>
                  </a:lnTo>
                  <a:lnTo>
                    <a:pt x="98973" y="155288"/>
                  </a:lnTo>
                  <a:lnTo>
                    <a:pt x="93590" y="159687"/>
                  </a:lnTo>
                  <a:lnTo>
                    <a:pt x="88096" y="163572"/>
                  </a:lnTo>
                  <a:lnTo>
                    <a:pt x="83481" y="167114"/>
                  </a:lnTo>
                  <a:lnTo>
                    <a:pt x="79451" y="170429"/>
                  </a:lnTo>
                  <a:lnTo>
                    <a:pt x="75812" y="173591"/>
                  </a:lnTo>
                  <a:lnTo>
                    <a:pt x="71482" y="176651"/>
                  </a:lnTo>
                  <a:lnTo>
                    <a:pt x="66690" y="179644"/>
                  </a:lnTo>
                  <a:lnTo>
                    <a:pt x="61590" y="182592"/>
                  </a:lnTo>
                  <a:lnTo>
                    <a:pt x="57238" y="184557"/>
                  </a:lnTo>
                  <a:lnTo>
                    <a:pt x="53384" y="185867"/>
                  </a:lnTo>
                  <a:lnTo>
                    <a:pt x="49862" y="186740"/>
                  </a:lnTo>
                  <a:lnTo>
                    <a:pt x="45608" y="187322"/>
                  </a:lnTo>
                  <a:lnTo>
                    <a:pt x="40868" y="187710"/>
                  </a:lnTo>
                  <a:lnTo>
                    <a:pt x="31474" y="188142"/>
                  </a:lnTo>
                  <a:lnTo>
                    <a:pt x="24124" y="188334"/>
                  </a:lnTo>
                  <a:lnTo>
                    <a:pt x="20830" y="187432"/>
                  </a:lnTo>
                  <a:lnTo>
                    <a:pt x="17682" y="185879"/>
                  </a:lnTo>
                  <a:lnTo>
                    <a:pt x="14631" y="183891"/>
                  </a:lnTo>
                  <a:lnTo>
                    <a:pt x="8700" y="181682"/>
                  </a:lnTo>
                  <a:lnTo>
                    <a:pt x="1682" y="180264"/>
                  </a:lnTo>
                  <a:lnTo>
                    <a:pt x="1107" y="179195"/>
                  </a:lnTo>
                  <a:lnTo>
                    <a:pt x="467" y="175467"/>
                  </a:lnTo>
                  <a:lnTo>
                    <a:pt x="183" y="170636"/>
                  </a:lnTo>
                  <a:lnTo>
                    <a:pt x="56" y="165313"/>
                  </a:lnTo>
                  <a:lnTo>
                    <a:pt x="0" y="159773"/>
                  </a:lnTo>
                  <a:lnTo>
                    <a:pt x="1890" y="157914"/>
                  </a:lnTo>
                  <a:lnTo>
                    <a:pt x="5055" y="156675"/>
                  </a:lnTo>
                  <a:lnTo>
                    <a:pt x="9070" y="155849"/>
                  </a:lnTo>
                  <a:lnTo>
                    <a:pt x="12699" y="154346"/>
                  </a:lnTo>
                  <a:lnTo>
                    <a:pt x="16071" y="152391"/>
                  </a:lnTo>
                  <a:lnTo>
                    <a:pt x="19272" y="150136"/>
                  </a:lnTo>
                  <a:lnTo>
                    <a:pt x="25368" y="147630"/>
                  </a:lnTo>
                  <a:lnTo>
                    <a:pt x="28327" y="146961"/>
                  </a:lnTo>
                  <a:lnTo>
                    <a:pt x="32204" y="146516"/>
                  </a:lnTo>
                  <a:lnTo>
                    <a:pt x="36695" y="146219"/>
                  </a:lnTo>
                  <a:lnTo>
                    <a:pt x="41593" y="146021"/>
                  </a:lnTo>
                  <a:lnTo>
                    <a:pt x="52116" y="145800"/>
                  </a:lnTo>
                  <a:lnTo>
                    <a:pt x="74394" y="145659"/>
                  </a:lnTo>
                  <a:lnTo>
                    <a:pt x="81013" y="146601"/>
                  </a:lnTo>
                  <a:lnTo>
                    <a:pt x="88284" y="148180"/>
                  </a:lnTo>
                  <a:lnTo>
                    <a:pt x="95988" y="150186"/>
                  </a:lnTo>
                  <a:lnTo>
                    <a:pt x="103030" y="151523"/>
                  </a:lnTo>
                  <a:lnTo>
                    <a:pt x="109629" y="152415"/>
                  </a:lnTo>
                  <a:lnTo>
                    <a:pt x="115934" y="153009"/>
                  </a:lnTo>
                  <a:lnTo>
                    <a:pt x="121089" y="154357"/>
                  </a:lnTo>
                  <a:lnTo>
                    <a:pt x="125478" y="156209"/>
                  </a:lnTo>
                  <a:lnTo>
                    <a:pt x="129357" y="158396"/>
                  </a:lnTo>
                  <a:lnTo>
                    <a:pt x="138747" y="163365"/>
                  </a:lnTo>
                  <a:lnTo>
                    <a:pt x="143918" y="166025"/>
                  </a:lnTo>
                  <a:lnTo>
                    <a:pt x="148318" y="168750"/>
                  </a:lnTo>
                  <a:lnTo>
                    <a:pt x="152204" y="171519"/>
                  </a:lnTo>
                  <a:lnTo>
                    <a:pt x="155746" y="174317"/>
                  </a:lnTo>
                  <a:lnTo>
                    <a:pt x="160014" y="177136"/>
                  </a:lnTo>
                  <a:lnTo>
                    <a:pt x="164763" y="179967"/>
                  </a:lnTo>
                  <a:lnTo>
                    <a:pt x="169835" y="182807"/>
                  </a:lnTo>
                  <a:lnTo>
                    <a:pt x="174168" y="184701"/>
                  </a:lnTo>
                  <a:lnTo>
                    <a:pt x="178010" y="185963"/>
                  </a:lnTo>
                  <a:lnTo>
                    <a:pt x="181523" y="186804"/>
                  </a:lnTo>
                  <a:lnTo>
                    <a:pt x="184818" y="188317"/>
                  </a:lnTo>
                  <a:lnTo>
                    <a:pt x="187967" y="190279"/>
                  </a:lnTo>
                  <a:lnTo>
                    <a:pt x="197123" y="19706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93"/>
            <p:cNvSpPr/>
            <p:nvPr/>
          </p:nvSpPr>
          <p:spPr>
            <a:xfrm>
              <a:off x="4391977" y="5306377"/>
              <a:ext cx="188596" cy="291466"/>
            </a:xfrm>
            <a:custGeom>
              <a:avLst/>
              <a:gdLst/>
              <a:ahLst/>
              <a:cxnLst/>
              <a:rect l="0" t="0" r="0" b="0"/>
              <a:pathLst>
                <a:path w="188596" h="29146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10583" y="9325"/>
                  </a:lnTo>
                  <a:lnTo>
                    <a:pt x="15181" y="14622"/>
                  </a:lnTo>
                  <a:lnTo>
                    <a:pt x="20400" y="20151"/>
                  </a:lnTo>
                  <a:lnTo>
                    <a:pt x="33243" y="33170"/>
                  </a:lnTo>
                  <a:lnTo>
                    <a:pt x="38355" y="37353"/>
                  </a:lnTo>
                  <a:lnTo>
                    <a:pt x="43668" y="41095"/>
                  </a:lnTo>
                  <a:lnTo>
                    <a:pt x="49115" y="44542"/>
                  </a:lnTo>
                  <a:lnTo>
                    <a:pt x="53698" y="48745"/>
                  </a:lnTo>
                  <a:lnTo>
                    <a:pt x="57706" y="53452"/>
                  </a:lnTo>
                  <a:lnTo>
                    <a:pt x="61331" y="58494"/>
                  </a:lnTo>
                  <a:lnTo>
                    <a:pt x="75534" y="79245"/>
                  </a:lnTo>
                  <a:lnTo>
                    <a:pt x="79883" y="86167"/>
                  </a:lnTo>
                  <a:lnTo>
                    <a:pt x="83736" y="92687"/>
                  </a:lnTo>
                  <a:lnTo>
                    <a:pt x="87256" y="98939"/>
                  </a:lnTo>
                  <a:lnTo>
                    <a:pt x="93708" y="110965"/>
                  </a:lnTo>
                  <a:lnTo>
                    <a:pt x="96762" y="116840"/>
                  </a:lnTo>
                  <a:lnTo>
                    <a:pt x="100703" y="123613"/>
                  </a:lnTo>
                  <a:lnTo>
                    <a:pt x="114399" y="145846"/>
                  </a:lnTo>
                  <a:lnTo>
                    <a:pt x="118176" y="152476"/>
                  </a:lnTo>
                  <a:lnTo>
                    <a:pt x="121646" y="158801"/>
                  </a:lnTo>
                  <a:lnTo>
                    <a:pt x="124913" y="165875"/>
                  </a:lnTo>
                  <a:lnTo>
                    <a:pt x="128043" y="173448"/>
                  </a:lnTo>
                  <a:lnTo>
                    <a:pt x="131082" y="181355"/>
                  </a:lnTo>
                  <a:lnTo>
                    <a:pt x="134061" y="188531"/>
                  </a:lnTo>
                  <a:lnTo>
                    <a:pt x="136999" y="195220"/>
                  </a:lnTo>
                  <a:lnTo>
                    <a:pt x="142803" y="207732"/>
                  </a:lnTo>
                  <a:lnTo>
                    <a:pt x="148558" y="219643"/>
                  </a:lnTo>
                  <a:lnTo>
                    <a:pt x="152378" y="225486"/>
                  </a:lnTo>
                  <a:lnTo>
                    <a:pt x="156831" y="231286"/>
                  </a:lnTo>
                  <a:lnTo>
                    <a:pt x="161704" y="237059"/>
                  </a:lnTo>
                  <a:lnTo>
                    <a:pt x="164952" y="242812"/>
                  </a:lnTo>
                  <a:lnTo>
                    <a:pt x="167119" y="248552"/>
                  </a:lnTo>
                  <a:lnTo>
                    <a:pt x="168562" y="254284"/>
                  </a:lnTo>
                  <a:lnTo>
                    <a:pt x="170477" y="260010"/>
                  </a:lnTo>
                  <a:lnTo>
                    <a:pt x="172707" y="265732"/>
                  </a:lnTo>
                  <a:lnTo>
                    <a:pt x="175146" y="271453"/>
                  </a:lnTo>
                  <a:lnTo>
                    <a:pt x="177723" y="275266"/>
                  </a:lnTo>
                  <a:lnTo>
                    <a:pt x="180395" y="277808"/>
                  </a:lnTo>
                  <a:lnTo>
                    <a:pt x="183129" y="279503"/>
                  </a:lnTo>
                  <a:lnTo>
                    <a:pt x="184951" y="281586"/>
                  </a:lnTo>
                  <a:lnTo>
                    <a:pt x="186166" y="283926"/>
                  </a:lnTo>
                  <a:lnTo>
                    <a:pt x="188595" y="29146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94"/>
            <p:cNvSpPr/>
            <p:nvPr/>
          </p:nvSpPr>
          <p:spPr>
            <a:xfrm>
              <a:off x="4409122" y="5237797"/>
              <a:ext cx="257176" cy="291466"/>
            </a:xfrm>
            <a:custGeom>
              <a:avLst/>
              <a:gdLst/>
              <a:ahLst/>
              <a:cxnLst/>
              <a:rect l="0" t="0" r="0" b="0"/>
              <a:pathLst>
                <a:path w="257176" h="291466">
                  <a:moveTo>
                    <a:pt x="257175" y="0"/>
                  </a:moveTo>
                  <a:lnTo>
                    <a:pt x="252624" y="0"/>
                  </a:lnTo>
                  <a:lnTo>
                    <a:pt x="251283" y="953"/>
                  </a:lnTo>
                  <a:lnTo>
                    <a:pt x="250390" y="2540"/>
                  </a:lnTo>
                  <a:lnTo>
                    <a:pt x="249794" y="4551"/>
                  </a:lnTo>
                  <a:lnTo>
                    <a:pt x="248444" y="5892"/>
                  </a:lnTo>
                  <a:lnTo>
                    <a:pt x="246592" y="6785"/>
                  </a:lnTo>
                  <a:lnTo>
                    <a:pt x="244405" y="7381"/>
                  </a:lnTo>
                  <a:lnTo>
                    <a:pt x="241994" y="9683"/>
                  </a:lnTo>
                  <a:lnTo>
                    <a:pt x="236776" y="17321"/>
                  </a:lnTo>
                  <a:lnTo>
                    <a:pt x="228741" y="24526"/>
                  </a:lnTo>
                  <a:lnTo>
                    <a:pt x="223932" y="27781"/>
                  </a:lnTo>
                  <a:lnTo>
                    <a:pt x="216048" y="36477"/>
                  </a:lnTo>
                  <a:lnTo>
                    <a:pt x="212612" y="41463"/>
                  </a:lnTo>
                  <a:lnTo>
                    <a:pt x="208416" y="46692"/>
                  </a:lnTo>
                  <a:lnTo>
                    <a:pt x="203714" y="52083"/>
                  </a:lnTo>
                  <a:lnTo>
                    <a:pt x="198675" y="57582"/>
                  </a:lnTo>
                  <a:lnTo>
                    <a:pt x="187995" y="68772"/>
                  </a:lnTo>
                  <a:lnTo>
                    <a:pt x="165616" y="91478"/>
                  </a:lnTo>
                  <a:lnTo>
                    <a:pt x="159941" y="98133"/>
                  </a:lnTo>
                  <a:lnTo>
                    <a:pt x="154253" y="105427"/>
                  </a:lnTo>
                  <a:lnTo>
                    <a:pt x="148555" y="113147"/>
                  </a:lnTo>
                  <a:lnTo>
                    <a:pt x="137144" y="129345"/>
                  </a:lnTo>
                  <a:lnTo>
                    <a:pt x="131435" y="137665"/>
                  </a:lnTo>
                  <a:lnTo>
                    <a:pt x="124771" y="146070"/>
                  </a:lnTo>
                  <a:lnTo>
                    <a:pt x="117471" y="154530"/>
                  </a:lnTo>
                  <a:lnTo>
                    <a:pt x="102692" y="170597"/>
                  </a:lnTo>
                  <a:lnTo>
                    <a:pt x="89773" y="184089"/>
                  </a:lnTo>
                  <a:lnTo>
                    <a:pt x="83661" y="191306"/>
                  </a:lnTo>
                  <a:lnTo>
                    <a:pt x="77682" y="198975"/>
                  </a:lnTo>
                  <a:lnTo>
                    <a:pt x="71790" y="206945"/>
                  </a:lnTo>
                  <a:lnTo>
                    <a:pt x="65957" y="214164"/>
                  </a:lnTo>
                  <a:lnTo>
                    <a:pt x="60164" y="220881"/>
                  </a:lnTo>
                  <a:lnTo>
                    <a:pt x="54397" y="227264"/>
                  </a:lnTo>
                  <a:lnTo>
                    <a:pt x="42909" y="239436"/>
                  </a:lnTo>
                  <a:lnTo>
                    <a:pt x="37179" y="245349"/>
                  </a:lnTo>
                  <a:lnTo>
                    <a:pt x="32406" y="251196"/>
                  </a:lnTo>
                  <a:lnTo>
                    <a:pt x="28271" y="256999"/>
                  </a:lnTo>
                  <a:lnTo>
                    <a:pt x="24563" y="262773"/>
                  </a:lnTo>
                  <a:lnTo>
                    <a:pt x="17901" y="271728"/>
                  </a:lnTo>
                  <a:lnTo>
                    <a:pt x="11766" y="278883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95"/>
            <p:cNvSpPr/>
            <p:nvPr/>
          </p:nvSpPr>
          <p:spPr>
            <a:xfrm>
              <a:off x="4769167" y="5263515"/>
              <a:ext cx="120016" cy="17146"/>
            </a:xfrm>
            <a:custGeom>
              <a:avLst/>
              <a:gdLst/>
              <a:ahLst/>
              <a:cxnLst/>
              <a:rect l="0" t="0" r="0" b="0"/>
              <a:pathLst>
                <a:path w="120016" h="17146">
                  <a:moveTo>
                    <a:pt x="0" y="17145"/>
                  </a:moveTo>
                  <a:lnTo>
                    <a:pt x="15601" y="17145"/>
                  </a:lnTo>
                  <a:lnTo>
                    <a:pt x="18020" y="16192"/>
                  </a:lnTo>
                  <a:lnTo>
                    <a:pt x="21539" y="14605"/>
                  </a:lnTo>
                  <a:lnTo>
                    <a:pt x="25789" y="12594"/>
                  </a:lnTo>
                  <a:lnTo>
                    <a:pt x="31480" y="11253"/>
                  </a:lnTo>
                  <a:lnTo>
                    <a:pt x="38132" y="10359"/>
                  </a:lnTo>
                  <a:lnTo>
                    <a:pt x="45424" y="9763"/>
                  </a:lnTo>
                  <a:lnTo>
                    <a:pt x="52190" y="8414"/>
                  </a:lnTo>
                  <a:lnTo>
                    <a:pt x="58606" y="6562"/>
                  </a:lnTo>
                  <a:lnTo>
                    <a:pt x="64788" y="4374"/>
                  </a:lnTo>
                  <a:lnTo>
                    <a:pt x="70815" y="2916"/>
                  </a:lnTo>
                  <a:lnTo>
                    <a:pt x="76737" y="1944"/>
                  </a:lnTo>
                  <a:lnTo>
                    <a:pt x="82591" y="1296"/>
                  </a:lnTo>
                  <a:lnTo>
                    <a:pt x="88398" y="864"/>
                  </a:lnTo>
                  <a:lnTo>
                    <a:pt x="94174" y="576"/>
                  </a:lnTo>
                  <a:lnTo>
                    <a:pt x="108866" y="170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96"/>
            <p:cNvSpPr/>
            <p:nvPr/>
          </p:nvSpPr>
          <p:spPr>
            <a:xfrm>
              <a:off x="4769167" y="5357812"/>
              <a:ext cx="180024" cy="8574"/>
            </a:xfrm>
            <a:custGeom>
              <a:avLst/>
              <a:gdLst/>
              <a:ahLst/>
              <a:cxnLst/>
              <a:rect l="0" t="0" r="0" b="0"/>
              <a:pathLst>
                <a:path w="180024" h="8574">
                  <a:moveTo>
                    <a:pt x="0" y="8573"/>
                  </a:moveTo>
                  <a:lnTo>
                    <a:pt x="87785" y="8573"/>
                  </a:lnTo>
                  <a:lnTo>
                    <a:pt x="95672" y="7620"/>
                  </a:lnTo>
                  <a:lnTo>
                    <a:pt x="103786" y="6033"/>
                  </a:lnTo>
                  <a:lnTo>
                    <a:pt x="112053" y="4022"/>
                  </a:lnTo>
                  <a:lnTo>
                    <a:pt x="119470" y="2681"/>
                  </a:lnTo>
                  <a:lnTo>
                    <a:pt x="126319" y="1787"/>
                  </a:lnTo>
                  <a:lnTo>
                    <a:pt x="132790" y="1191"/>
                  </a:lnTo>
                  <a:lnTo>
                    <a:pt x="139962" y="795"/>
                  </a:lnTo>
                  <a:lnTo>
                    <a:pt x="155550" y="353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97"/>
            <p:cNvSpPr/>
            <p:nvPr/>
          </p:nvSpPr>
          <p:spPr>
            <a:xfrm>
              <a:off x="5129212" y="5212079"/>
              <a:ext cx="205741" cy="25719"/>
            </a:xfrm>
            <a:custGeom>
              <a:avLst/>
              <a:gdLst/>
              <a:ahLst/>
              <a:cxnLst/>
              <a:rect l="0" t="0" r="0" b="0"/>
              <a:pathLst>
                <a:path w="205741" h="25719">
                  <a:moveTo>
                    <a:pt x="0" y="25718"/>
                  </a:moveTo>
                  <a:lnTo>
                    <a:pt x="7381" y="25718"/>
                  </a:lnTo>
                  <a:lnTo>
                    <a:pt x="9683" y="24766"/>
                  </a:lnTo>
                  <a:lnTo>
                    <a:pt x="13123" y="23178"/>
                  </a:lnTo>
                  <a:lnTo>
                    <a:pt x="17321" y="21168"/>
                  </a:lnTo>
                  <a:lnTo>
                    <a:pt x="21072" y="19827"/>
                  </a:lnTo>
                  <a:lnTo>
                    <a:pt x="24526" y="18933"/>
                  </a:lnTo>
                  <a:lnTo>
                    <a:pt x="27780" y="18337"/>
                  </a:lnTo>
                  <a:lnTo>
                    <a:pt x="33937" y="17675"/>
                  </a:lnTo>
                  <a:lnTo>
                    <a:pt x="36912" y="17499"/>
                  </a:lnTo>
                  <a:lnTo>
                    <a:pt x="39848" y="16429"/>
                  </a:lnTo>
                  <a:lnTo>
                    <a:pt x="42758" y="14763"/>
                  </a:lnTo>
                  <a:lnTo>
                    <a:pt x="45650" y="12699"/>
                  </a:lnTo>
                  <a:lnTo>
                    <a:pt x="49483" y="11324"/>
                  </a:lnTo>
                  <a:lnTo>
                    <a:pt x="53944" y="10407"/>
                  </a:lnTo>
                  <a:lnTo>
                    <a:pt x="58823" y="9796"/>
                  </a:lnTo>
                  <a:lnTo>
                    <a:pt x="63980" y="9388"/>
                  </a:lnTo>
                  <a:lnTo>
                    <a:pt x="69324" y="9117"/>
                  </a:lnTo>
                  <a:lnTo>
                    <a:pt x="74791" y="8935"/>
                  </a:lnTo>
                  <a:lnTo>
                    <a:pt x="80340" y="7862"/>
                  </a:lnTo>
                  <a:lnTo>
                    <a:pt x="85945" y="6194"/>
                  </a:lnTo>
                  <a:lnTo>
                    <a:pt x="91587" y="4130"/>
                  </a:lnTo>
                  <a:lnTo>
                    <a:pt x="97253" y="2753"/>
                  </a:lnTo>
                  <a:lnTo>
                    <a:pt x="102936" y="1836"/>
                  </a:lnTo>
                  <a:lnTo>
                    <a:pt x="108629" y="1224"/>
                  </a:lnTo>
                  <a:lnTo>
                    <a:pt x="113377" y="816"/>
                  </a:lnTo>
                  <a:lnTo>
                    <a:pt x="117495" y="544"/>
                  </a:lnTo>
                  <a:lnTo>
                    <a:pt x="121192" y="363"/>
                  </a:lnTo>
                  <a:lnTo>
                    <a:pt x="130380" y="162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98"/>
            <p:cNvSpPr/>
            <p:nvPr/>
          </p:nvSpPr>
          <p:spPr>
            <a:xfrm>
              <a:off x="5455354" y="5057785"/>
              <a:ext cx="196623" cy="291456"/>
            </a:xfrm>
            <a:custGeom>
              <a:avLst/>
              <a:gdLst/>
              <a:ahLst/>
              <a:cxnLst/>
              <a:rect l="0" t="0" r="0" b="0"/>
              <a:pathLst>
                <a:path w="196623" h="291456">
                  <a:moveTo>
                    <a:pt x="171063" y="42852"/>
                  </a:moveTo>
                  <a:lnTo>
                    <a:pt x="158293" y="42852"/>
                  </a:lnTo>
                  <a:lnTo>
                    <a:pt x="155882" y="41900"/>
                  </a:lnTo>
                  <a:lnTo>
                    <a:pt x="150663" y="38302"/>
                  </a:lnTo>
                  <a:lnTo>
                    <a:pt x="145169" y="36067"/>
                  </a:lnTo>
                  <a:lnTo>
                    <a:pt x="142370" y="35471"/>
                  </a:lnTo>
                  <a:lnTo>
                    <a:pt x="136721" y="32269"/>
                  </a:lnTo>
                  <a:lnTo>
                    <a:pt x="133881" y="30082"/>
                  </a:lnTo>
                  <a:lnTo>
                    <a:pt x="130082" y="28623"/>
                  </a:lnTo>
                  <a:lnTo>
                    <a:pt x="125645" y="27651"/>
                  </a:lnTo>
                  <a:lnTo>
                    <a:pt x="120782" y="27004"/>
                  </a:lnTo>
                  <a:lnTo>
                    <a:pt x="116588" y="25619"/>
                  </a:lnTo>
                  <a:lnTo>
                    <a:pt x="112839" y="23743"/>
                  </a:lnTo>
                  <a:lnTo>
                    <a:pt x="109387" y="21541"/>
                  </a:lnTo>
                  <a:lnTo>
                    <a:pt x="105181" y="20072"/>
                  </a:lnTo>
                  <a:lnTo>
                    <a:pt x="100471" y="19093"/>
                  </a:lnTo>
                  <a:lnTo>
                    <a:pt x="95427" y="18440"/>
                  </a:lnTo>
                  <a:lnTo>
                    <a:pt x="91112" y="17052"/>
                  </a:lnTo>
                  <a:lnTo>
                    <a:pt x="87282" y="15175"/>
                  </a:lnTo>
                  <a:lnTo>
                    <a:pt x="83777" y="12971"/>
                  </a:lnTo>
                  <a:lnTo>
                    <a:pt x="80487" y="11501"/>
                  </a:lnTo>
                  <a:lnTo>
                    <a:pt x="77342" y="10521"/>
                  </a:lnTo>
                  <a:lnTo>
                    <a:pt x="74292" y="9869"/>
                  </a:lnTo>
                  <a:lnTo>
                    <a:pt x="68364" y="6603"/>
                  </a:lnTo>
                  <a:lnTo>
                    <a:pt x="61348" y="1296"/>
                  </a:lnTo>
                  <a:lnTo>
                    <a:pt x="57849" y="570"/>
                  </a:lnTo>
                  <a:lnTo>
                    <a:pt x="52391" y="104"/>
                  </a:lnTo>
                  <a:lnTo>
                    <a:pt x="46895" y="24"/>
                  </a:lnTo>
                  <a:lnTo>
                    <a:pt x="43785" y="0"/>
                  </a:lnTo>
                  <a:lnTo>
                    <a:pt x="43349" y="949"/>
                  </a:lnTo>
                  <a:lnTo>
                    <a:pt x="42734" y="7788"/>
                  </a:lnTo>
                  <a:lnTo>
                    <a:pt x="42553" y="20504"/>
                  </a:lnTo>
                  <a:lnTo>
                    <a:pt x="42510" y="27522"/>
                  </a:lnTo>
                  <a:lnTo>
                    <a:pt x="39951" y="36356"/>
                  </a:lnTo>
                  <a:lnTo>
                    <a:pt x="37935" y="41379"/>
                  </a:lnTo>
                  <a:lnTo>
                    <a:pt x="35639" y="46632"/>
                  </a:lnTo>
                  <a:lnTo>
                    <a:pt x="30547" y="57550"/>
                  </a:lnTo>
                  <a:lnTo>
                    <a:pt x="28808" y="63128"/>
                  </a:lnTo>
                  <a:lnTo>
                    <a:pt x="27649" y="68752"/>
                  </a:lnTo>
                  <a:lnTo>
                    <a:pt x="26876" y="74406"/>
                  </a:lnTo>
                  <a:lnTo>
                    <a:pt x="25409" y="80080"/>
                  </a:lnTo>
                  <a:lnTo>
                    <a:pt x="23478" y="85768"/>
                  </a:lnTo>
                  <a:lnTo>
                    <a:pt x="21238" y="91465"/>
                  </a:lnTo>
                  <a:lnTo>
                    <a:pt x="19745" y="97168"/>
                  </a:lnTo>
                  <a:lnTo>
                    <a:pt x="18749" y="102876"/>
                  </a:lnTo>
                  <a:lnTo>
                    <a:pt x="18085" y="108585"/>
                  </a:lnTo>
                  <a:lnTo>
                    <a:pt x="14808" y="117470"/>
                  </a:lnTo>
                  <a:lnTo>
                    <a:pt x="11128" y="124593"/>
                  </a:lnTo>
                  <a:lnTo>
                    <a:pt x="9494" y="130934"/>
                  </a:lnTo>
                  <a:lnTo>
                    <a:pt x="8105" y="133006"/>
                  </a:lnTo>
                  <a:lnTo>
                    <a:pt x="6227" y="134387"/>
                  </a:lnTo>
                  <a:lnTo>
                    <a:pt x="919" y="136604"/>
                  </a:lnTo>
                  <a:lnTo>
                    <a:pt x="484" y="137738"/>
                  </a:lnTo>
                  <a:lnTo>
                    <a:pt x="0" y="141539"/>
                  </a:lnTo>
                  <a:lnTo>
                    <a:pt x="824" y="142933"/>
                  </a:lnTo>
                  <a:lnTo>
                    <a:pt x="2326" y="143863"/>
                  </a:lnTo>
                  <a:lnTo>
                    <a:pt x="7028" y="145355"/>
                  </a:lnTo>
                  <a:lnTo>
                    <a:pt x="12393" y="145613"/>
                  </a:lnTo>
                  <a:lnTo>
                    <a:pt x="13848" y="144697"/>
                  </a:lnTo>
                  <a:lnTo>
                    <a:pt x="14819" y="143134"/>
                  </a:lnTo>
                  <a:lnTo>
                    <a:pt x="15465" y="141139"/>
                  </a:lnTo>
                  <a:lnTo>
                    <a:pt x="16849" y="139809"/>
                  </a:lnTo>
                  <a:lnTo>
                    <a:pt x="18723" y="138923"/>
                  </a:lnTo>
                  <a:lnTo>
                    <a:pt x="24299" y="136985"/>
                  </a:lnTo>
                  <a:lnTo>
                    <a:pt x="28453" y="135135"/>
                  </a:lnTo>
                  <a:lnTo>
                    <a:pt x="33127" y="132949"/>
                  </a:lnTo>
                  <a:lnTo>
                    <a:pt x="37196" y="130539"/>
                  </a:lnTo>
                  <a:lnTo>
                    <a:pt x="40861" y="127980"/>
                  </a:lnTo>
                  <a:lnTo>
                    <a:pt x="44257" y="125322"/>
                  </a:lnTo>
                  <a:lnTo>
                    <a:pt x="48425" y="123549"/>
                  </a:lnTo>
                  <a:lnTo>
                    <a:pt x="53110" y="122368"/>
                  </a:lnTo>
                  <a:lnTo>
                    <a:pt x="58138" y="121580"/>
                  </a:lnTo>
                  <a:lnTo>
                    <a:pt x="63395" y="120102"/>
                  </a:lnTo>
                  <a:lnTo>
                    <a:pt x="68804" y="118165"/>
                  </a:lnTo>
                  <a:lnTo>
                    <a:pt x="74315" y="115920"/>
                  </a:lnTo>
                  <a:lnTo>
                    <a:pt x="79895" y="113472"/>
                  </a:lnTo>
                  <a:lnTo>
                    <a:pt x="91174" y="108211"/>
                  </a:lnTo>
                  <a:lnTo>
                    <a:pt x="96848" y="106428"/>
                  </a:lnTo>
                  <a:lnTo>
                    <a:pt x="102537" y="105238"/>
                  </a:lnTo>
                  <a:lnTo>
                    <a:pt x="108234" y="104446"/>
                  </a:lnTo>
                  <a:lnTo>
                    <a:pt x="113937" y="103916"/>
                  </a:lnTo>
                  <a:lnTo>
                    <a:pt x="119644" y="103564"/>
                  </a:lnTo>
                  <a:lnTo>
                    <a:pt x="125354" y="103329"/>
                  </a:lnTo>
                  <a:lnTo>
                    <a:pt x="131065" y="104125"/>
                  </a:lnTo>
                  <a:lnTo>
                    <a:pt x="136778" y="105609"/>
                  </a:lnTo>
                  <a:lnTo>
                    <a:pt x="142491" y="107550"/>
                  </a:lnTo>
                  <a:lnTo>
                    <a:pt x="147253" y="109796"/>
                  </a:lnTo>
                  <a:lnTo>
                    <a:pt x="151379" y="112247"/>
                  </a:lnTo>
                  <a:lnTo>
                    <a:pt x="155083" y="114832"/>
                  </a:lnTo>
                  <a:lnTo>
                    <a:pt x="159457" y="116556"/>
                  </a:lnTo>
                  <a:lnTo>
                    <a:pt x="164278" y="117706"/>
                  </a:lnTo>
                  <a:lnTo>
                    <a:pt x="169398" y="118472"/>
                  </a:lnTo>
                  <a:lnTo>
                    <a:pt x="173763" y="120888"/>
                  </a:lnTo>
                  <a:lnTo>
                    <a:pt x="177625" y="124404"/>
                  </a:lnTo>
                  <a:lnTo>
                    <a:pt x="181153" y="128652"/>
                  </a:lnTo>
                  <a:lnTo>
                    <a:pt x="184457" y="132437"/>
                  </a:lnTo>
                  <a:lnTo>
                    <a:pt x="187613" y="135913"/>
                  </a:lnTo>
                  <a:lnTo>
                    <a:pt x="190669" y="139183"/>
                  </a:lnTo>
                  <a:lnTo>
                    <a:pt x="192706" y="143268"/>
                  </a:lnTo>
                  <a:lnTo>
                    <a:pt x="194065" y="147896"/>
                  </a:lnTo>
                  <a:lnTo>
                    <a:pt x="194970" y="152887"/>
                  </a:lnTo>
                  <a:lnTo>
                    <a:pt x="195573" y="158118"/>
                  </a:lnTo>
                  <a:lnTo>
                    <a:pt x="195976" y="163511"/>
                  </a:lnTo>
                  <a:lnTo>
                    <a:pt x="196244" y="169011"/>
                  </a:lnTo>
                  <a:lnTo>
                    <a:pt x="196542" y="180203"/>
                  </a:lnTo>
                  <a:lnTo>
                    <a:pt x="196622" y="185855"/>
                  </a:lnTo>
                  <a:lnTo>
                    <a:pt x="195722" y="191527"/>
                  </a:lnTo>
                  <a:lnTo>
                    <a:pt x="194170" y="197214"/>
                  </a:lnTo>
                  <a:lnTo>
                    <a:pt x="192183" y="202910"/>
                  </a:lnTo>
                  <a:lnTo>
                    <a:pt x="189905" y="208612"/>
                  </a:lnTo>
                  <a:lnTo>
                    <a:pt x="187435" y="214319"/>
                  </a:lnTo>
                  <a:lnTo>
                    <a:pt x="182149" y="225740"/>
                  </a:lnTo>
                  <a:lnTo>
                    <a:pt x="176625" y="237165"/>
                  </a:lnTo>
                  <a:lnTo>
                    <a:pt x="172866" y="242880"/>
                  </a:lnTo>
                  <a:lnTo>
                    <a:pt x="168455" y="248594"/>
                  </a:lnTo>
                  <a:lnTo>
                    <a:pt x="163610" y="254308"/>
                  </a:lnTo>
                  <a:lnTo>
                    <a:pt x="158474" y="259070"/>
                  </a:lnTo>
                  <a:lnTo>
                    <a:pt x="153145" y="263197"/>
                  </a:lnTo>
                  <a:lnTo>
                    <a:pt x="147688" y="266902"/>
                  </a:lnTo>
                  <a:lnTo>
                    <a:pt x="142145" y="270324"/>
                  </a:lnTo>
                  <a:lnTo>
                    <a:pt x="136544" y="273557"/>
                  </a:lnTo>
                  <a:lnTo>
                    <a:pt x="125241" y="279690"/>
                  </a:lnTo>
                  <a:lnTo>
                    <a:pt x="113868" y="285591"/>
                  </a:lnTo>
                  <a:lnTo>
                    <a:pt x="108168" y="287546"/>
                  </a:lnTo>
                  <a:lnTo>
                    <a:pt x="102463" y="288848"/>
                  </a:lnTo>
                  <a:lnTo>
                    <a:pt x="96755" y="289718"/>
                  </a:lnTo>
                  <a:lnTo>
                    <a:pt x="91044" y="290297"/>
                  </a:lnTo>
                  <a:lnTo>
                    <a:pt x="85332" y="290682"/>
                  </a:lnTo>
                  <a:lnTo>
                    <a:pt x="79619" y="290940"/>
                  </a:lnTo>
                  <a:lnTo>
                    <a:pt x="68191" y="291226"/>
                  </a:lnTo>
                  <a:lnTo>
                    <a:pt x="25330" y="29145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99"/>
            <p:cNvSpPr/>
            <p:nvPr/>
          </p:nvSpPr>
          <p:spPr>
            <a:xfrm>
              <a:off x="4794884" y="2820352"/>
              <a:ext cx="102871" cy="8574"/>
            </a:xfrm>
            <a:custGeom>
              <a:avLst/>
              <a:gdLst/>
              <a:ahLst/>
              <a:cxnLst/>
              <a:rect l="0" t="0" r="0" b="0"/>
              <a:pathLst>
                <a:path w="102871" h="8574">
                  <a:moveTo>
                    <a:pt x="0" y="0"/>
                  </a:moveTo>
                  <a:lnTo>
                    <a:pt x="38270" y="0"/>
                  </a:lnTo>
                  <a:lnTo>
                    <a:pt x="40753" y="953"/>
                  </a:lnTo>
                  <a:lnTo>
                    <a:pt x="43362" y="2540"/>
                  </a:lnTo>
                  <a:lnTo>
                    <a:pt x="46053" y="4551"/>
                  </a:lnTo>
                  <a:lnTo>
                    <a:pt x="48799" y="5891"/>
                  </a:lnTo>
                  <a:lnTo>
                    <a:pt x="51584" y="6785"/>
                  </a:lnTo>
                  <a:lnTo>
                    <a:pt x="54392" y="7381"/>
                  </a:lnTo>
                  <a:lnTo>
                    <a:pt x="57216" y="7778"/>
                  </a:lnTo>
                  <a:lnTo>
                    <a:pt x="60052" y="8043"/>
                  </a:lnTo>
                  <a:lnTo>
                    <a:pt x="62895" y="8220"/>
                  </a:lnTo>
                  <a:lnTo>
                    <a:pt x="68593" y="8416"/>
                  </a:lnTo>
                  <a:lnTo>
                    <a:pt x="76978" y="8552"/>
                  </a:lnTo>
                  <a:lnTo>
                    <a:pt x="102870" y="85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100"/>
            <p:cNvSpPr/>
            <p:nvPr/>
          </p:nvSpPr>
          <p:spPr>
            <a:xfrm>
              <a:off x="4949297" y="2708910"/>
              <a:ext cx="154199" cy="188596"/>
            </a:xfrm>
            <a:custGeom>
              <a:avLst/>
              <a:gdLst/>
              <a:ahLst/>
              <a:cxnLst/>
              <a:rect l="0" t="0" r="0" b="0"/>
              <a:pathLst>
                <a:path w="154199" h="188596">
                  <a:moveTo>
                    <a:pt x="154198" y="0"/>
                  </a:moveTo>
                  <a:lnTo>
                    <a:pt x="142266" y="0"/>
                  </a:lnTo>
                  <a:lnTo>
                    <a:pt x="140528" y="952"/>
                  </a:lnTo>
                  <a:lnTo>
                    <a:pt x="139370" y="2540"/>
                  </a:lnTo>
                  <a:lnTo>
                    <a:pt x="138597" y="4551"/>
                  </a:lnTo>
                  <a:lnTo>
                    <a:pt x="136177" y="5891"/>
                  </a:lnTo>
                  <a:lnTo>
                    <a:pt x="132659" y="6785"/>
                  </a:lnTo>
                  <a:lnTo>
                    <a:pt x="128409" y="7380"/>
                  </a:lnTo>
                  <a:lnTo>
                    <a:pt x="124622" y="7778"/>
                  </a:lnTo>
                  <a:lnTo>
                    <a:pt x="121146" y="8042"/>
                  </a:lnTo>
                  <a:lnTo>
                    <a:pt x="117876" y="8219"/>
                  </a:lnTo>
                  <a:lnTo>
                    <a:pt x="111702" y="8415"/>
                  </a:lnTo>
                  <a:lnTo>
                    <a:pt x="97096" y="8551"/>
                  </a:lnTo>
                  <a:lnTo>
                    <a:pt x="91354" y="8563"/>
                  </a:lnTo>
                  <a:lnTo>
                    <a:pt x="88490" y="7613"/>
                  </a:lnTo>
                  <a:lnTo>
                    <a:pt x="85627" y="6028"/>
                  </a:lnTo>
                  <a:lnTo>
                    <a:pt x="82766" y="4018"/>
                  </a:lnTo>
                  <a:lnTo>
                    <a:pt x="79907" y="2679"/>
                  </a:lnTo>
                  <a:lnTo>
                    <a:pt x="77048" y="1786"/>
                  </a:lnTo>
                  <a:lnTo>
                    <a:pt x="74189" y="1190"/>
                  </a:lnTo>
                  <a:lnTo>
                    <a:pt x="71331" y="793"/>
                  </a:lnTo>
                  <a:lnTo>
                    <a:pt x="68473" y="529"/>
                  </a:lnTo>
                  <a:lnTo>
                    <a:pt x="61594" y="104"/>
                  </a:lnTo>
                  <a:lnTo>
                    <a:pt x="58113" y="46"/>
                  </a:lnTo>
                  <a:lnTo>
                    <a:pt x="42796" y="0"/>
                  </a:lnTo>
                  <a:lnTo>
                    <a:pt x="35378" y="7380"/>
                  </a:lnTo>
                  <a:lnTo>
                    <a:pt x="34713" y="10583"/>
                  </a:lnTo>
                  <a:lnTo>
                    <a:pt x="34418" y="15181"/>
                  </a:lnTo>
                  <a:lnTo>
                    <a:pt x="34287" y="20399"/>
                  </a:lnTo>
                  <a:lnTo>
                    <a:pt x="33300" y="23124"/>
                  </a:lnTo>
                  <a:lnTo>
                    <a:pt x="29663" y="28692"/>
                  </a:lnTo>
                  <a:lnTo>
                    <a:pt x="27412" y="34342"/>
                  </a:lnTo>
                  <a:lnTo>
                    <a:pt x="26811" y="37182"/>
                  </a:lnTo>
                  <a:lnTo>
                    <a:pt x="25458" y="40980"/>
                  </a:lnTo>
                  <a:lnTo>
                    <a:pt x="23604" y="45418"/>
                  </a:lnTo>
                  <a:lnTo>
                    <a:pt x="21415" y="50281"/>
                  </a:lnTo>
                  <a:lnTo>
                    <a:pt x="19956" y="54475"/>
                  </a:lnTo>
                  <a:lnTo>
                    <a:pt x="18983" y="58224"/>
                  </a:lnTo>
                  <a:lnTo>
                    <a:pt x="18335" y="61676"/>
                  </a:lnTo>
                  <a:lnTo>
                    <a:pt x="17902" y="64929"/>
                  </a:lnTo>
                  <a:lnTo>
                    <a:pt x="17614" y="68051"/>
                  </a:lnTo>
                  <a:lnTo>
                    <a:pt x="17422" y="71085"/>
                  </a:lnTo>
                  <a:lnTo>
                    <a:pt x="16342" y="74060"/>
                  </a:lnTo>
                  <a:lnTo>
                    <a:pt x="12600" y="79905"/>
                  </a:lnTo>
                  <a:lnTo>
                    <a:pt x="9691" y="84000"/>
                  </a:lnTo>
                  <a:lnTo>
                    <a:pt x="9010" y="87498"/>
                  </a:lnTo>
                  <a:lnTo>
                    <a:pt x="8828" y="89764"/>
                  </a:lnTo>
                  <a:lnTo>
                    <a:pt x="7755" y="92228"/>
                  </a:lnTo>
                  <a:lnTo>
                    <a:pt x="4022" y="97505"/>
                  </a:lnTo>
                  <a:lnTo>
                    <a:pt x="255" y="102399"/>
                  </a:lnTo>
                  <a:lnTo>
                    <a:pt x="0" y="107281"/>
                  </a:lnTo>
                  <a:lnTo>
                    <a:pt x="916" y="108668"/>
                  </a:lnTo>
                  <a:lnTo>
                    <a:pt x="2480" y="109593"/>
                  </a:lnTo>
                  <a:lnTo>
                    <a:pt x="7283" y="111077"/>
                  </a:lnTo>
                  <a:lnTo>
                    <a:pt x="10479" y="111280"/>
                  </a:lnTo>
                  <a:lnTo>
                    <a:pt x="15075" y="111370"/>
                  </a:lnTo>
                  <a:lnTo>
                    <a:pt x="20293" y="111410"/>
                  </a:lnTo>
                  <a:lnTo>
                    <a:pt x="23018" y="110468"/>
                  </a:lnTo>
                  <a:lnTo>
                    <a:pt x="25787" y="108888"/>
                  </a:lnTo>
                  <a:lnTo>
                    <a:pt x="28585" y="106882"/>
                  </a:lnTo>
                  <a:lnTo>
                    <a:pt x="32357" y="105544"/>
                  </a:lnTo>
                  <a:lnTo>
                    <a:pt x="36775" y="104653"/>
                  </a:lnTo>
                  <a:lnTo>
                    <a:pt x="48453" y="103222"/>
                  </a:lnTo>
                  <a:lnTo>
                    <a:pt x="51316" y="103104"/>
                  </a:lnTo>
                  <a:lnTo>
                    <a:pt x="59578" y="102974"/>
                  </a:lnTo>
                  <a:lnTo>
                    <a:pt x="63495" y="103892"/>
                  </a:lnTo>
                  <a:lnTo>
                    <a:pt x="67059" y="105456"/>
                  </a:lnTo>
                  <a:lnTo>
                    <a:pt x="70388" y="107452"/>
                  </a:lnTo>
                  <a:lnTo>
                    <a:pt x="74512" y="108781"/>
                  </a:lnTo>
                  <a:lnTo>
                    <a:pt x="79166" y="109668"/>
                  </a:lnTo>
                  <a:lnTo>
                    <a:pt x="84174" y="110259"/>
                  </a:lnTo>
                  <a:lnTo>
                    <a:pt x="88466" y="110654"/>
                  </a:lnTo>
                  <a:lnTo>
                    <a:pt x="92278" y="110916"/>
                  </a:lnTo>
                  <a:lnTo>
                    <a:pt x="95773" y="111092"/>
                  </a:lnTo>
                  <a:lnTo>
                    <a:pt x="100008" y="112161"/>
                  </a:lnTo>
                  <a:lnTo>
                    <a:pt x="104736" y="113826"/>
                  </a:lnTo>
                  <a:lnTo>
                    <a:pt x="109794" y="115889"/>
                  </a:lnTo>
                  <a:lnTo>
                    <a:pt x="114117" y="118217"/>
                  </a:lnTo>
                  <a:lnTo>
                    <a:pt x="117952" y="120721"/>
                  </a:lnTo>
                  <a:lnTo>
                    <a:pt x="121462" y="123343"/>
                  </a:lnTo>
                  <a:lnTo>
                    <a:pt x="124754" y="125091"/>
                  </a:lnTo>
                  <a:lnTo>
                    <a:pt x="127901" y="126256"/>
                  </a:lnTo>
                  <a:lnTo>
                    <a:pt x="130951" y="127033"/>
                  </a:lnTo>
                  <a:lnTo>
                    <a:pt x="133938" y="128504"/>
                  </a:lnTo>
                  <a:lnTo>
                    <a:pt x="136881" y="130437"/>
                  </a:lnTo>
                  <a:lnTo>
                    <a:pt x="139796" y="132678"/>
                  </a:lnTo>
                  <a:lnTo>
                    <a:pt x="141739" y="135124"/>
                  </a:lnTo>
                  <a:lnTo>
                    <a:pt x="143034" y="137708"/>
                  </a:lnTo>
                  <a:lnTo>
                    <a:pt x="143898" y="140382"/>
                  </a:lnTo>
                  <a:lnTo>
                    <a:pt x="145426" y="142166"/>
                  </a:lnTo>
                  <a:lnTo>
                    <a:pt x="147397" y="143355"/>
                  </a:lnTo>
                  <a:lnTo>
                    <a:pt x="149664" y="144147"/>
                  </a:lnTo>
                  <a:lnTo>
                    <a:pt x="151175" y="145628"/>
                  </a:lnTo>
                  <a:lnTo>
                    <a:pt x="152183" y="147567"/>
                  </a:lnTo>
                  <a:lnTo>
                    <a:pt x="152854" y="149813"/>
                  </a:lnTo>
                  <a:lnTo>
                    <a:pt x="152350" y="152263"/>
                  </a:lnTo>
                  <a:lnTo>
                    <a:pt x="149249" y="157525"/>
                  </a:lnTo>
                  <a:lnTo>
                    <a:pt x="144696" y="163038"/>
                  </a:lnTo>
                  <a:lnTo>
                    <a:pt x="142148" y="165842"/>
                  </a:lnTo>
                  <a:lnTo>
                    <a:pt x="136777" y="171497"/>
                  </a:lnTo>
                  <a:lnTo>
                    <a:pt x="134012" y="174339"/>
                  </a:lnTo>
                  <a:lnTo>
                    <a:pt x="131215" y="176233"/>
                  </a:lnTo>
                  <a:lnTo>
                    <a:pt x="128398" y="177496"/>
                  </a:lnTo>
                  <a:lnTo>
                    <a:pt x="125568" y="178338"/>
                  </a:lnTo>
                  <a:lnTo>
                    <a:pt x="121776" y="178899"/>
                  </a:lnTo>
                  <a:lnTo>
                    <a:pt x="117344" y="179274"/>
                  </a:lnTo>
                  <a:lnTo>
                    <a:pt x="112483" y="179523"/>
                  </a:lnTo>
                  <a:lnTo>
                    <a:pt x="108290" y="180642"/>
                  </a:lnTo>
                  <a:lnTo>
                    <a:pt x="104543" y="182341"/>
                  </a:lnTo>
                  <a:lnTo>
                    <a:pt x="101092" y="184425"/>
                  </a:lnTo>
                  <a:lnTo>
                    <a:pt x="96886" y="185815"/>
                  </a:lnTo>
                  <a:lnTo>
                    <a:pt x="92178" y="186742"/>
                  </a:lnTo>
                  <a:lnTo>
                    <a:pt x="87133" y="187359"/>
                  </a:lnTo>
                  <a:lnTo>
                    <a:pt x="82818" y="187771"/>
                  </a:lnTo>
                  <a:lnTo>
                    <a:pt x="78989" y="188045"/>
                  </a:lnTo>
                  <a:lnTo>
                    <a:pt x="75483" y="188229"/>
                  </a:lnTo>
                  <a:lnTo>
                    <a:pt x="66508" y="188432"/>
                  </a:lnTo>
                  <a:lnTo>
                    <a:pt x="25610" y="18859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101"/>
            <p:cNvSpPr/>
            <p:nvPr/>
          </p:nvSpPr>
          <p:spPr>
            <a:xfrm>
              <a:off x="6912292" y="3086496"/>
              <a:ext cx="248603" cy="289726"/>
            </a:xfrm>
            <a:custGeom>
              <a:avLst/>
              <a:gdLst/>
              <a:ahLst/>
              <a:cxnLst/>
              <a:rect l="0" t="0" r="0" b="0"/>
              <a:pathLst>
                <a:path w="248603" h="289726">
                  <a:moveTo>
                    <a:pt x="0" y="93901"/>
                  </a:moveTo>
                  <a:lnTo>
                    <a:pt x="0" y="77109"/>
                  </a:lnTo>
                  <a:lnTo>
                    <a:pt x="7381" y="69406"/>
                  </a:lnTo>
                  <a:lnTo>
                    <a:pt x="28693" y="48064"/>
                  </a:lnTo>
                  <a:lnTo>
                    <a:pt x="31511" y="46198"/>
                  </a:lnTo>
                  <a:lnTo>
                    <a:pt x="37183" y="44125"/>
                  </a:lnTo>
                  <a:lnTo>
                    <a:pt x="40981" y="42619"/>
                  </a:lnTo>
                  <a:lnTo>
                    <a:pt x="45418" y="40663"/>
                  </a:lnTo>
                  <a:lnTo>
                    <a:pt x="50281" y="38407"/>
                  </a:lnTo>
                  <a:lnTo>
                    <a:pt x="54475" y="35950"/>
                  </a:lnTo>
                  <a:lnTo>
                    <a:pt x="61676" y="30680"/>
                  </a:lnTo>
                  <a:lnTo>
                    <a:pt x="68051" y="25163"/>
                  </a:lnTo>
                  <a:lnTo>
                    <a:pt x="75013" y="19536"/>
                  </a:lnTo>
                  <a:lnTo>
                    <a:pt x="79537" y="16702"/>
                  </a:lnTo>
                  <a:lnTo>
                    <a:pt x="84456" y="13860"/>
                  </a:lnTo>
                  <a:lnTo>
                    <a:pt x="88689" y="11965"/>
                  </a:lnTo>
                  <a:lnTo>
                    <a:pt x="95932" y="9860"/>
                  </a:lnTo>
                  <a:lnTo>
                    <a:pt x="100150" y="8346"/>
                  </a:lnTo>
                  <a:lnTo>
                    <a:pt x="104867" y="6384"/>
                  </a:lnTo>
                  <a:lnTo>
                    <a:pt x="109916" y="4124"/>
                  </a:lnTo>
                  <a:lnTo>
                    <a:pt x="114235" y="2617"/>
                  </a:lnTo>
                  <a:lnTo>
                    <a:pt x="121574" y="943"/>
                  </a:lnTo>
                  <a:lnTo>
                    <a:pt x="128010" y="199"/>
                  </a:lnTo>
                  <a:lnTo>
                    <a:pt x="131061" y="0"/>
                  </a:lnTo>
                  <a:lnTo>
                    <a:pt x="134998" y="820"/>
                  </a:lnTo>
                  <a:lnTo>
                    <a:pt x="139529" y="2320"/>
                  </a:lnTo>
                  <a:lnTo>
                    <a:pt x="144454" y="4272"/>
                  </a:lnTo>
                  <a:lnTo>
                    <a:pt x="148690" y="5573"/>
                  </a:lnTo>
                  <a:lnTo>
                    <a:pt x="155937" y="7019"/>
                  </a:lnTo>
                  <a:lnTo>
                    <a:pt x="162333" y="10202"/>
                  </a:lnTo>
                  <a:lnTo>
                    <a:pt x="168351" y="14792"/>
                  </a:lnTo>
                  <a:lnTo>
                    <a:pt x="174200" y="20006"/>
                  </a:lnTo>
                  <a:lnTo>
                    <a:pt x="178046" y="22730"/>
                  </a:lnTo>
                  <a:lnTo>
                    <a:pt x="182516" y="25499"/>
                  </a:lnTo>
                  <a:lnTo>
                    <a:pt x="187399" y="28297"/>
                  </a:lnTo>
                  <a:lnTo>
                    <a:pt x="190655" y="32068"/>
                  </a:lnTo>
                  <a:lnTo>
                    <a:pt x="192826" y="36486"/>
                  </a:lnTo>
                  <a:lnTo>
                    <a:pt x="194274" y="41337"/>
                  </a:lnTo>
                  <a:lnTo>
                    <a:pt x="196191" y="46476"/>
                  </a:lnTo>
                  <a:lnTo>
                    <a:pt x="198422" y="51807"/>
                  </a:lnTo>
                  <a:lnTo>
                    <a:pt x="200861" y="57266"/>
                  </a:lnTo>
                  <a:lnTo>
                    <a:pt x="206112" y="68411"/>
                  </a:lnTo>
                  <a:lnTo>
                    <a:pt x="208845" y="74051"/>
                  </a:lnTo>
                  <a:lnTo>
                    <a:pt x="210668" y="79715"/>
                  </a:lnTo>
                  <a:lnTo>
                    <a:pt x="211883" y="85396"/>
                  </a:lnTo>
                  <a:lnTo>
                    <a:pt x="212693" y="91088"/>
                  </a:lnTo>
                  <a:lnTo>
                    <a:pt x="213232" y="97741"/>
                  </a:lnTo>
                  <a:lnTo>
                    <a:pt x="213593" y="105034"/>
                  </a:lnTo>
                  <a:lnTo>
                    <a:pt x="213993" y="119804"/>
                  </a:lnTo>
                  <a:lnTo>
                    <a:pt x="214171" y="132718"/>
                  </a:lnTo>
                  <a:lnTo>
                    <a:pt x="213266" y="138829"/>
                  </a:lnTo>
                  <a:lnTo>
                    <a:pt x="211709" y="144808"/>
                  </a:lnTo>
                  <a:lnTo>
                    <a:pt x="202369" y="172643"/>
                  </a:lnTo>
                  <a:lnTo>
                    <a:pt x="198730" y="179733"/>
                  </a:lnTo>
                  <a:lnTo>
                    <a:pt x="194399" y="186365"/>
                  </a:lnTo>
                  <a:lnTo>
                    <a:pt x="189607" y="192691"/>
                  </a:lnTo>
                  <a:lnTo>
                    <a:pt x="185460" y="198813"/>
                  </a:lnTo>
                  <a:lnTo>
                    <a:pt x="181743" y="204800"/>
                  </a:lnTo>
                  <a:lnTo>
                    <a:pt x="178312" y="210696"/>
                  </a:lnTo>
                  <a:lnTo>
                    <a:pt x="174119" y="216532"/>
                  </a:lnTo>
                  <a:lnTo>
                    <a:pt x="169420" y="222328"/>
                  </a:lnTo>
                  <a:lnTo>
                    <a:pt x="164381" y="228096"/>
                  </a:lnTo>
                  <a:lnTo>
                    <a:pt x="159118" y="233847"/>
                  </a:lnTo>
                  <a:lnTo>
                    <a:pt x="148189" y="245317"/>
                  </a:lnTo>
                  <a:lnTo>
                    <a:pt x="142608" y="250090"/>
                  </a:lnTo>
                  <a:lnTo>
                    <a:pt x="136982" y="254224"/>
                  </a:lnTo>
                  <a:lnTo>
                    <a:pt x="131326" y="257933"/>
                  </a:lnTo>
                  <a:lnTo>
                    <a:pt x="125651" y="261358"/>
                  </a:lnTo>
                  <a:lnTo>
                    <a:pt x="119962" y="264594"/>
                  </a:lnTo>
                  <a:lnTo>
                    <a:pt x="108562" y="270730"/>
                  </a:lnTo>
                  <a:lnTo>
                    <a:pt x="97144" y="276632"/>
                  </a:lnTo>
                  <a:lnTo>
                    <a:pt x="91433" y="278586"/>
                  </a:lnTo>
                  <a:lnTo>
                    <a:pt x="85721" y="279889"/>
                  </a:lnTo>
                  <a:lnTo>
                    <a:pt x="80007" y="280758"/>
                  </a:lnTo>
                  <a:lnTo>
                    <a:pt x="75245" y="282290"/>
                  </a:lnTo>
                  <a:lnTo>
                    <a:pt x="71118" y="284264"/>
                  </a:lnTo>
                  <a:lnTo>
                    <a:pt x="63993" y="288044"/>
                  </a:lnTo>
                  <a:lnTo>
                    <a:pt x="57652" y="289725"/>
                  </a:lnTo>
                  <a:lnTo>
                    <a:pt x="54627" y="289220"/>
                  </a:lnTo>
                  <a:lnTo>
                    <a:pt x="48726" y="286120"/>
                  </a:lnTo>
                  <a:lnTo>
                    <a:pt x="42929" y="284107"/>
                  </a:lnTo>
                  <a:lnTo>
                    <a:pt x="40049" y="283570"/>
                  </a:lnTo>
                  <a:lnTo>
                    <a:pt x="38130" y="282259"/>
                  </a:lnTo>
                  <a:lnTo>
                    <a:pt x="36850" y="280433"/>
                  </a:lnTo>
                  <a:lnTo>
                    <a:pt x="35997" y="278264"/>
                  </a:lnTo>
                  <a:lnTo>
                    <a:pt x="34475" y="276817"/>
                  </a:lnTo>
                  <a:lnTo>
                    <a:pt x="32508" y="275853"/>
                  </a:lnTo>
                  <a:lnTo>
                    <a:pt x="30245" y="275210"/>
                  </a:lnTo>
                  <a:lnTo>
                    <a:pt x="29688" y="273828"/>
                  </a:lnTo>
                  <a:lnTo>
                    <a:pt x="30270" y="271955"/>
                  </a:lnTo>
                  <a:lnTo>
                    <a:pt x="31610" y="269754"/>
                  </a:lnTo>
                  <a:lnTo>
                    <a:pt x="33099" y="262228"/>
                  </a:lnTo>
                  <a:lnTo>
                    <a:pt x="33496" y="257554"/>
                  </a:lnTo>
                  <a:lnTo>
                    <a:pt x="35666" y="253485"/>
                  </a:lnTo>
                  <a:lnTo>
                    <a:pt x="43157" y="246425"/>
                  </a:lnTo>
                  <a:lnTo>
                    <a:pt x="50296" y="240112"/>
                  </a:lnTo>
                  <a:lnTo>
                    <a:pt x="57596" y="234131"/>
                  </a:lnTo>
                  <a:lnTo>
                    <a:pt x="62210" y="231203"/>
                  </a:lnTo>
                  <a:lnTo>
                    <a:pt x="67191" y="228298"/>
                  </a:lnTo>
                  <a:lnTo>
                    <a:pt x="73369" y="226362"/>
                  </a:lnTo>
                  <a:lnTo>
                    <a:pt x="80345" y="225071"/>
                  </a:lnTo>
                  <a:lnTo>
                    <a:pt x="87854" y="224210"/>
                  </a:lnTo>
                  <a:lnTo>
                    <a:pt x="93812" y="222684"/>
                  </a:lnTo>
                  <a:lnTo>
                    <a:pt x="98736" y="220714"/>
                  </a:lnTo>
                  <a:lnTo>
                    <a:pt x="102972" y="218448"/>
                  </a:lnTo>
                  <a:lnTo>
                    <a:pt x="108653" y="217890"/>
                  </a:lnTo>
                  <a:lnTo>
                    <a:pt x="115298" y="218470"/>
                  </a:lnTo>
                  <a:lnTo>
                    <a:pt x="122586" y="219810"/>
                  </a:lnTo>
                  <a:lnTo>
                    <a:pt x="128396" y="220702"/>
                  </a:lnTo>
                  <a:lnTo>
                    <a:pt x="133222" y="221298"/>
                  </a:lnTo>
                  <a:lnTo>
                    <a:pt x="137393" y="221695"/>
                  </a:lnTo>
                  <a:lnTo>
                    <a:pt x="142078" y="221959"/>
                  </a:lnTo>
                  <a:lnTo>
                    <a:pt x="152363" y="222253"/>
                  </a:lnTo>
                  <a:lnTo>
                    <a:pt x="157773" y="223284"/>
                  </a:lnTo>
                  <a:lnTo>
                    <a:pt x="163285" y="224924"/>
                  </a:lnTo>
                  <a:lnTo>
                    <a:pt x="168864" y="226970"/>
                  </a:lnTo>
                  <a:lnTo>
                    <a:pt x="173536" y="229286"/>
                  </a:lnTo>
                  <a:lnTo>
                    <a:pt x="185615" y="237097"/>
                  </a:lnTo>
                  <a:lnTo>
                    <a:pt x="190418" y="239847"/>
                  </a:lnTo>
                  <a:lnTo>
                    <a:pt x="195526" y="242634"/>
                  </a:lnTo>
                  <a:lnTo>
                    <a:pt x="199883" y="244491"/>
                  </a:lnTo>
                  <a:lnTo>
                    <a:pt x="207264" y="246555"/>
                  </a:lnTo>
                  <a:lnTo>
                    <a:pt x="213721" y="250012"/>
                  </a:lnTo>
                  <a:lnTo>
                    <a:pt x="216775" y="252268"/>
                  </a:lnTo>
                  <a:lnTo>
                    <a:pt x="222710" y="254774"/>
                  </a:lnTo>
                  <a:lnTo>
                    <a:pt x="229475" y="256840"/>
                  </a:lnTo>
                  <a:lnTo>
                    <a:pt x="233946" y="258725"/>
                  </a:lnTo>
                  <a:lnTo>
                    <a:pt x="248602" y="26535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102"/>
            <p:cNvSpPr/>
            <p:nvPr/>
          </p:nvSpPr>
          <p:spPr>
            <a:xfrm>
              <a:off x="7220902" y="3171825"/>
              <a:ext cx="222886" cy="180023"/>
            </a:xfrm>
            <a:custGeom>
              <a:avLst/>
              <a:gdLst/>
              <a:ahLst/>
              <a:cxnLst/>
              <a:rect l="0" t="0" r="0" b="0"/>
              <a:pathLst>
                <a:path w="222886" h="180023">
                  <a:moveTo>
                    <a:pt x="0" y="0"/>
                  </a:moveTo>
                  <a:lnTo>
                    <a:pt x="13019" y="13018"/>
                  </a:lnTo>
                  <a:lnTo>
                    <a:pt x="16299" y="15346"/>
                  </a:lnTo>
                  <a:lnTo>
                    <a:pt x="20391" y="17851"/>
                  </a:lnTo>
                  <a:lnTo>
                    <a:pt x="25024" y="20473"/>
                  </a:lnTo>
                  <a:lnTo>
                    <a:pt x="29066" y="23173"/>
                  </a:lnTo>
                  <a:lnTo>
                    <a:pt x="32712" y="25926"/>
                  </a:lnTo>
                  <a:lnTo>
                    <a:pt x="36095" y="28714"/>
                  </a:lnTo>
                  <a:lnTo>
                    <a:pt x="40256" y="31525"/>
                  </a:lnTo>
                  <a:lnTo>
                    <a:pt x="44935" y="34351"/>
                  </a:lnTo>
                  <a:lnTo>
                    <a:pt x="49959" y="37189"/>
                  </a:lnTo>
                  <a:lnTo>
                    <a:pt x="54261" y="40032"/>
                  </a:lnTo>
                  <a:lnTo>
                    <a:pt x="58082" y="42881"/>
                  </a:lnTo>
                  <a:lnTo>
                    <a:pt x="61582" y="45732"/>
                  </a:lnTo>
                  <a:lnTo>
                    <a:pt x="66772" y="49538"/>
                  </a:lnTo>
                  <a:lnTo>
                    <a:pt x="80159" y="58846"/>
                  </a:lnTo>
                  <a:lnTo>
                    <a:pt x="86777" y="63043"/>
                  </a:lnTo>
                  <a:lnTo>
                    <a:pt x="93094" y="66794"/>
                  </a:lnTo>
                  <a:lnTo>
                    <a:pt x="99210" y="70247"/>
                  </a:lnTo>
                  <a:lnTo>
                    <a:pt x="105193" y="74453"/>
                  </a:lnTo>
                  <a:lnTo>
                    <a:pt x="111086" y="79163"/>
                  </a:lnTo>
                  <a:lnTo>
                    <a:pt x="116920" y="84208"/>
                  </a:lnTo>
                  <a:lnTo>
                    <a:pt x="122714" y="88523"/>
                  </a:lnTo>
                  <a:lnTo>
                    <a:pt x="128481" y="92353"/>
                  </a:lnTo>
                  <a:lnTo>
                    <a:pt x="134232" y="95859"/>
                  </a:lnTo>
                  <a:lnTo>
                    <a:pt x="139971" y="99148"/>
                  </a:lnTo>
                  <a:lnTo>
                    <a:pt x="151427" y="105343"/>
                  </a:lnTo>
                  <a:lnTo>
                    <a:pt x="157149" y="109281"/>
                  </a:lnTo>
                  <a:lnTo>
                    <a:pt x="162869" y="113812"/>
                  </a:lnTo>
                  <a:lnTo>
                    <a:pt x="168587" y="118736"/>
                  </a:lnTo>
                  <a:lnTo>
                    <a:pt x="177480" y="126749"/>
                  </a:lnTo>
                  <a:lnTo>
                    <a:pt x="184607" y="133485"/>
                  </a:lnTo>
                  <a:lnTo>
                    <a:pt x="202783" y="151375"/>
                  </a:lnTo>
                  <a:lnTo>
                    <a:pt x="208553" y="157130"/>
                  </a:lnTo>
                  <a:lnTo>
                    <a:pt x="210473" y="159998"/>
                  </a:lnTo>
                  <a:lnTo>
                    <a:pt x="211753" y="162863"/>
                  </a:lnTo>
                  <a:lnTo>
                    <a:pt x="212606" y="165725"/>
                  </a:lnTo>
                  <a:lnTo>
                    <a:pt x="214127" y="167633"/>
                  </a:lnTo>
                  <a:lnTo>
                    <a:pt x="216094" y="168905"/>
                  </a:lnTo>
                  <a:lnTo>
                    <a:pt x="218357" y="169753"/>
                  </a:lnTo>
                  <a:lnTo>
                    <a:pt x="219867" y="171271"/>
                  </a:lnTo>
                  <a:lnTo>
                    <a:pt x="220873" y="173236"/>
                  </a:lnTo>
                  <a:lnTo>
                    <a:pt x="222885" y="18002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103"/>
            <p:cNvSpPr/>
            <p:nvPr/>
          </p:nvSpPr>
          <p:spPr>
            <a:xfrm>
              <a:off x="7238047" y="3171825"/>
              <a:ext cx="180023" cy="180023"/>
            </a:xfrm>
            <a:custGeom>
              <a:avLst/>
              <a:gdLst/>
              <a:ahLst/>
              <a:cxnLst/>
              <a:rect l="0" t="0" r="0" b="0"/>
              <a:pathLst>
                <a:path w="180023" h="180023">
                  <a:moveTo>
                    <a:pt x="180022" y="0"/>
                  </a:moveTo>
                  <a:lnTo>
                    <a:pt x="164422" y="15600"/>
                  </a:lnTo>
                  <a:lnTo>
                    <a:pt x="162955" y="18020"/>
                  </a:lnTo>
                  <a:lnTo>
                    <a:pt x="161024" y="21538"/>
                  </a:lnTo>
                  <a:lnTo>
                    <a:pt x="158785" y="25788"/>
                  </a:lnTo>
                  <a:lnTo>
                    <a:pt x="155386" y="30527"/>
                  </a:lnTo>
                  <a:lnTo>
                    <a:pt x="151216" y="35591"/>
                  </a:lnTo>
                  <a:lnTo>
                    <a:pt x="146530" y="40873"/>
                  </a:lnTo>
                  <a:lnTo>
                    <a:pt x="136245" y="51820"/>
                  </a:lnTo>
                  <a:lnTo>
                    <a:pt x="107512" y="81013"/>
                  </a:lnTo>
                  <a:lnTo>
                    <a:pt x="41801" y="146792"/>
                  </a:lnTo>
                  <a:lnTo>
                    <a:pt x="37393" y="150249"/>
                  </a:lnTo>
                  <a:lnTo>
                    <a:pt x="32549" y="153506"/>
                  </a:lnTo>
                  <a:lnTo>
                    <a:pt x="27414" y="156629"/>
                  </a:lnTo>
                  <a:lnTo>
                    <a:pt x="23039" y="159665"/>
                  </a:lnTo>
                  <a:lnTo>
                    <a:pt x="19169" y="162640"/>
                  </a:lnTo>
                  <a:lnTo>
                    <a:pt x="15637" y="165577"/>
                  </a:lnTo>
                  <a:lnTo>
                    <a:pt x="12330" y="167534"/>
                  </a:lnTo>
                  <a:lnTo>
                    <a:pt x="9172" y="168840"/>
                  </a:lnTo>
                  <a:lnTo>
                    <a:pt x="6115" y="169710"/>
                  </a:lnTo>
                  <a:lnTo>
                    <a:pt x="4077" y="171242"/>
                  </a:lnTo>
                  <a:lnTo>
                    <a:pt x="2718" y="173216"/>
                  </a:lnTo>
                  <a:lnTo>
                    <a:pt x="0" y="18002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104"/>
            <p:cNvSpPr/>
            <p:nvPr/>
          </p:nvSpPr>
          <p:spPr>
            <a:xfrm>
              <a:off x="7623809" y="3137535"/>
              <a:ext cx="42864" cy="222886"/>
            </a:xfrm>
            <a:custGeom>
              <a:avLst/>
              <a:gdLst/>
              <a:ahLst/>
              <a:cxnLst/>
              <a:rect l="0" t="0" r="0" b="0"/>
              <a:pathLst>
                <a:path w="42864" h="222886">
                  <a:moveTo>
                    <a:pt x="0" y="0"/>
                  </a:moveTo>
                  <a:lnTo>
                    <a:pt x="4551" y="4551"/>
                  </a:lnTo>
                  <a:lnTo>
                    <a:pt x="4940" y="5891"/>
                  </a:lnTo>
                  <a:lnTo>
                    <a:pt x="4246" y="6785"/>
                  </a:lnTo>
                  <a:lnTo>
                    <a:pt x="2830" y="7380"/>
                  </a:lnTo>
                  <a:lnTo>
                    <a:pt x="2840" y="7778"/>
                  </a:lnTo>
                  <a:lnTo>
                    <a:pt x="3799" y="8042"/>
                  </a:lnTo>
                  <a:lnTo>
                    <a:pt x="5390" y="8219"/>
                  </a:lnTo>
                  <a:lnTo>
                    <a:pt x="6451" y="9289"/>
                  </a:lnTo>
                  <a:lnTo>
                    <a:pt x="7158" y="10955"/>
                  </a:lnTo>
                  <a:lnTo>
                    <a:pt x="8154" y="17851"/>
                  </a:lnTo>
                  <a:lnTo>
                    <a:pt x="8294" y="20473"/>
                  </a:lnTo>
                  <a:lnTo>
                    <a:pt x="9339" y="23173"/>
                  </a:lnTo>
                  <a:lnTo>
                    <a:pt x="10989" y="25926"/>
                  </a:lnTo>
                  <a:lnTo>
                    <a:pt x="13041" y="28714"/>
                  </a:lnTo>
                  <a:lnTo>
                    <a:pt x="14409" y="32478"/>
                  </a:lnTo>
                  <a:lnTo>
                    <a:pt x="15322" y="36891"/>
                  </a:lnTo>
                  <a:lnTo>
                    <a:pt x="15930" y="41739"/>
                  </a:lnTo>
                  <a:lnTo>
                    <a:pt x="16335" y="45923"/>
                  </a:lnTo>
                  <a:lnTo>
                    <a:pt x="16605" y="49665"/>
                  </a:lnTo>
                  <a:lnTo>
                    <a:pt x="16785" y="53113"/>
                  </a:lnTo>
                  <a:lnTo>
                    <a:pt x="16985" y="62023"/>
                  </a:lnTo>
                  <a:lnTo>
                    <a:pt x="17114" y="87816"/>
                  </a:lnTo>
                  <a:lnTo>
                    <a:pt x="18077" y="94739"/>
                  </a:lnTo>
                  <a:lnTo>
                    <a:pt x="19672" y="101259"/>
                  </a:lnTo>
                  <a:lnTo>
                    <a:pt x="21687" y="107511"/>
                  </a:lnTo>
                  <a:lnTo>
                    <a:pt x="23983" y="113584"/>
                  </a:lnTo>
                  <a:lnTo>
                    <a:pt x="26467" y="119537"/>
                  </a:lnTo>
                  <a:lnTo>
                    <a:pt x="29075" y="125411"/>
                  </a:lnTo>
                  <a:lnTo>
                    <a:pt x="30813" y="131232"/>
                  </a:lnTo>
                  <a:lnTo>
                    <a:pt x="31973" y="137018"/>
                  </a:lnTo>
                  <a:lnTo>
                    <a:pt x="32746" y="142780"/>
                  </a:lnTo>
                  <a:lnTo>
                    <a:pt x="33260" y="147574"/>
                  </a:lnTo>
                  <a:lnTo>
                    <a:pt x="33604" y="151723"/>
                  </a:lnTo>
                  <a:lnTo>
                    <a:pt x="33832" y="155441"/>
                  </a:lnTo>
                  <a:lnTo>
                    <a:pt x="34087" y="164652"/>
                  </a:lnTo>
                  <a:lnTo>
                    <a:pt x="34279" y="191054"/>
                  </a:lnTo>
                  <a:lnTo>
                    <a:pt x="35235" y="194044"/>
                  </a:lnTo>
                  <a:lnTo>
                    <a:pt x="36825" y="196990"/>
                  </a:lnTo>
                  <a:lnTo>
                    <a:pt x="38838" y="199907"/>
                  </a:lnTo>
                  <a:lnTo>
                    <a:pt x="40179" y="202804"/>
                  </a:lnTo>
                  <a:lnTo>
                    <a:pt x="41074" y="205687"/>
                  </a:lnTo>
                  <a:lnTo>
                    <a:pt x="42510" y="212608"/>
                  </a:lnTo>
                  <a:lnTo>
                    <a:pt x="42758" y="218358"/>
                  </a:lnTo>
                  <a:lnTo>
                    <a:pt x="42863" y="22288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105"/>
            <p:cNvSpPr/>
            <p:nvPr/>
          </p:nvSpPr>
          <p:spPr>
            <a:xfrm>
              <a:off x="7546657" y="3231832"/>
              <a:ext cx="171451" cy="8574"/>
            </a:xfrm>
            <a:custGeom>
              <a:avLst/>
              <a:gdLst/>
              <a:ahLst/>
              <a:cxnLst/>
              <a:rect l="0" t="0" r="0" b="0"/>
              <a:pathLst>
                <a:path w="171451" h="8574">
                  <a:moveTo>
                    <a:pt x="0" y="0"/>
                  </a:moveTo>
                  <a:lnTo>
                    <a:pt x="107399" y="0"/>
                  </a:lnTo>
                  <a:lnTo>
                    <a:pt x="113509" y="953"/>
                  </a:lnTo>
                  <a:lnTo>
                    <a:pt x="119489" y="2540"/>
                  </a:lnTo>
                  <a:lnTo>
                    <a:pt x="125379" y="4551"/>
                  </a:lnTo>
                  <a:lnTo>
                    <a:pt x="131210" y="5892"/>
                  </a:lnTo>
                  <a:lnTo>
                    <a:pt x="137004" y="6785"/>
                  </a:lnTo>
                  <a:lnTo>
                    <a:pt x="142771" y="7381"/>
                  </a:lnTo>
                  <a:lnTo>
                    <a:pt x="148521" y="7778"/>
                  </a:lnTo>
                  <a:lnTo>
                    <a:pt x="154259" y="8043"/>
                  </a:lnTo>
                  <a:lnTo>
                    <a:pt x="171450" y="85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106"/>
            <p:cNvSpPr/>
            <p:nvPr/>
          </p:nvSpPr>
          <p:spPr>
            <a:xfrm>
              <a:off x="7812767" y="3111848"/>
              <a:ext cx="167119" cy="205706"/>
            </a:xfrm>
            <a:custGeom>
              <a:avLst/>
              <a:gdLst/>
              <a:ahLst/>
              <a:cxnLst/>
              <a:rect l="0" t="0" r="0" b="0"/>
              <a:pathLst>
                <a:path w="167119" h="205706">
                  <a:moveTo>
                    <a:pt x="136798" y="8541"/>
                  </a:moveTo>
                  <a:lnTo>
                    <a:pt x="136798" y="0"/>
                  </a:lnTo>
                  <a:lnTo>
                    <a:pt x="132247" y="4529"/>
                  </a:lnTo>
                  <a:lnTo>
                    <a:pt x="129954" y="5867"/>
                  </a:lnTo>
                  <a:lnTo>
                    <a:pt x="124866" y="7353"/>
                  </a:lnTo>
                  <a:lnTo>
                    <a:pt x="122175" y="8701"/>
                  </a:lnTo>
                  <a:lnTo>
                    <a:pt x="119430" y="10553"/>
                  </a:lnTo>
                  <a:lnTo>
                    <a:pt x="116646" y="12740"/>
                  </a:lnTo>
                  <a:lnTo>
                    <a:pt x="113839" y="14198"/>
                  </a:lnTo>
                  <a:lnTo>
                    <a:pt x="111014" y="15170"/>
                  </a:lnTo>
                  <a:lnTo>
                    <a:pt x="108178" y="15818"/>
                  </a:lnTo>
                  <a:lnTo>
                    <a:pt x="104383" y="17203"/>
                  </a:lnTo>
                  <a:lnTo>
                    <a:pt x="99948" y="19078"/>
                  </a:lnTo>
                  <a:lnTo>
                    <a:pt x="95086" y="21281"/>
                  </a:lnTo>
                  <a:lnTo>
                    <a:pt x="89940" y="22750"/>
                  </a:lnTo>
                  <a:lnTo>
                    <a:pt x="84604" y="23729"/>
                  </a:lnTo>
                  <a:lnTo>
                    <a:pt x="79142" y="24381"/>
                  </a:lnTo>
                  <a:lnTo>
                    <a:pt x="74549" y="24816"/>
                  </a:lnTo>
                  <a:lnTo>
                    <a:pt x="70533" y="25107"/>
                  </a:lnTo>
                  <a:lnTo>
                    <a:pt x="66903" y="25300"/>
                  </a:lnTo>
                  <a:lnTo>
                    <a:pt x="57791" y="25515"/>
                  </a:lnTo>
                  <a:lnTo>
                    <a:pt x="16934" y="25687"/>
                  </a:lnTo>
                  <a:lnTo>
                    <a:pt x="16828" y="30238"/>
                  </a:lnTo>
                  <a:lnTo>
                    <a:pt x="15860" y="32531"/>
                  </a:lnTo>
                  <a:lnTo>
                    <a:pt x="12245" y="37618"/>
                  </a:lnTo>
                  <a:lnTo>
                    <a:pt x="9405" y="41287"/>
                  </a:lnTo>
                  <a:lnTo>
                    <a:pt x="8742" y="47225"/>
                  </a:lnTo>
                  <a:lnTo>
                    <a:pt x="8564" y="51475"/>
                  </a:lnTo>
                  <a:lnTo>
                    <a:pt x="7494" y="55262"/>
                  </a:lnTo>
                  <a:lnTo>
                    <a:pt x="5828" y="58738"/>
                  </a:lnTo>
                  <a:lnTo>
                    <a:pt x="3765" y="62009"/>
                  </a:lnTo>
                  <a:lnTo>
                    <a:pt x="1472" y="68182"/>
                  </a:lnTo>
                  <a:lnTo>
                    <a:pt x="452" y="74101"/>
                  </a:lnTo>
                  <a:lnTo>
                    <a:pt x="0" y="79907"/>
                  </a:lnTo>
                  <a:lnTo>
                    <a:pt x="832" y="82788"/>
                  </a:lnTo>
                  <a:lnTo>
                    <a:pt x="4296" y="88530"/>
                  </a:lnTo>
                  <a:lnTo>
                    <a:pt x="6470" y="94257"/>
                  </a:lnTo>
                  <a:lnTo>
                    <a:pt x="7867" y="101144"/>
                  </a:lnTo>
                  <a:lnTo>
                    <a:pt x="12659" y="106888"/>
                  </a:lnTo>
                  <a:lnTo>
                    <a:pt x="16676" y="111294"/>
                  </a:lnTo>
                  <a:lnTo>
                    <a:pt x="21302" y="106826"/>
                  </a:lnTo>
                  <a:lnTo>
                    <a:pt x="23605" y="105497"/>
                  </a:lnTo>
                  <a:lnTo>
                    <a:pt x="28705" y="104021"/>
                  </a:lnTo>
                  <a:lnTo>
                    <a:pt x="31398" y="102674"/>
                  </a:lnTo>
                  <a:lnTo>
                    <a:pt x="34147" y="100824"/>
                  </a:lnTo>
                  <a:lnTo>
                    <a:pt x="36931" y="98638"/>
                  </a:lnTo>
                  <a:lnTo>
                    <a:pt x="40693" y="97181"/>
                  </a:lnTo>
                  <a:lnTo>
                    <a:pt x="45105" y="96210"/>
                  </a:lnTo>
                  <a:lnTo>
                    <a:pt x="49951" y="95562"/>
                  </a:lnTo>
                  <a:lnTo>
                    <a:pt x="55088" y="94178"/>
                  </a:lnTo>
                  <a:lnTo>
                    <a:pt x="60417" y="92302"/>
                  </a:lnTo>
                  <a:lnTo>
                    <a:pt x="65875" y="90100"/>
                  </a:lnTo>
                  <a:lnTo>
                    <a:pt x="71419" y="88631"/>
                  </a:lnTo>
                  <a:lnTo>
                    <a:pt x="77019" y="87652"/>
                  </a:lnTo>
                  <a:lnTo>
                    <a:pt x="82658" y="86999"/>
                  </a:lnTo>
                  <a:lnTo>
                    <a:pt x="87370" y="85612"/>
                  </a:lnTo>
                  <a:lnTo>
                    <a:pt x="91463" y="83734"/>
                  </a:lnTo>
                  <a:lnTo>
                    <a:pt x="95144" y="81530"/>
                  </a:lnTo>
                  <a:lnTo>
                    <a:pt x="99505" y="80061"/>
                  </a:lnTo>
                  <a:lnTo>
                    <a:pt x="104314" y="79081"/>
                  </a:lnTo>
                  <a:lnTo>
                    <a:pt x="109428" y="78428"/>
                  </a:lnTo>
                  <a:lnTo>
                    <a:pt x="113788" y="78945"/>
                  </a:lnTo>
                  <a:lnTo>
                    <a:pt x="117648" y="80242"/>
                  </a:lnTo>
                  <a:lnTo>
                    <a:pt x="121174" y="82059"/>
                  </a:lnTo>
                  <a:lnTo>
                    <a:pt x="124477" y="83271"/>
                  </a:lnTo>
                  <a:lnTo>
                    <a:pt x="127632" y="84079"/>
                  </a:lnTo>
                  <a:lnTo>
                    <a:pt x="130687" y="84617"/>
                  </a:lnTo>
                  <a:lnTo>
                    <a:pt x="133676" y="85928"/>
                  </a:lnTo>
                  <a:lnTo>
                    <a:pt x="136622" y="87756"/>
                  </a:lnTo>
                  <a:lnTo>
                    <a:pt x="139538" y="89926"/>
                  </a:lnTo>
                  <a:lnTo>
                    <a:pt x="142435" y="92325"/>
                  </a:lnTo>
                  <a:lnTo>
                    <a:pt x="145318" y="94877"/>
                  </a:lnTo>
                  <a:lnTo>
                    <a:pt x="151062" y="100253"/>
                  </a:lnTo>
                  <a:lnTo>
                    <a:pt x="156790" y="105817"/>
                  </a:lnTo>
                  <a:lnTo>
                    <a:pt x="158698" y="108635"/>
                  </a:lnTo>
                  <a:lnTo>
                    <a:pt x="160819" y="114305"/>
                  </a:lnTo>
                  <a:lnTo>
                    <a:pt x="164301" y="120000"/>
                  </a:lnTo>
                  <a:lnTo>
                    <a:pt x="166564" y="122852"/>
                  </a:lnTo>
                  <a:lnTo>
                    <a:pt x="167118" y="126659"/>
                  </a:lnTo>
                  <a:lnTo>
                    <a:pt x="166536" y="131101"/>
                  </a:lnTo>
                  <a:lnTo>
                    <a:pt x="165196" y="135968"/>
                  </a:lnTo>
                  <a:lnTo>
                    <a:pt x="163350" y="140165"/>
                  </a:lnTo>
                  <a:lnTo>
                    <a:pt x="161167" y="143916"/>
                  </a:lnTo>
                  <a:lnTo>
                    <a:pt x="158759" y="147368"/>
                  </a:lnTo>
                  <a:lnTo>
                    <a:pt x="156201" y="151575"/>
                  </a:lnTo>
                  <a:lnTo>
                    <a:pt x="153543" y="156285"/>
                  </a:lnTo>
                  <a:lnTo>
                    <a:pt x="150819" y="161330"/>
                  </a:lnTo>
                  <a:lnTo>
                    <a:pt x="148050" y="165645"/>
                  </a:lnTo>
                  <a:lnTo>
                    <a:pt x="145251" y="169475"/>
                  </a:lnTo>
                  <a:lnTo>
                    <a:pt x="142434" y="172980"/>
                  </a:lnTo>
                  <a:lnTo>
                    <a:pt x="138649" y="176270"/>
                  </a:lnTo>
                  <a:lnTo>
                    <a:pt x="134222" y="179415"/>
                  </a:lnTo>
                  <a:lnTo>
                    <a:pt x="129366" y="182465"/>
                  </a:lnTo>
                  <a:lnTo>
                    <a:pt x="124223" y="185451"/>
                  </a:lnTo>
                  <a:lnTo>
                    <a:pt x="113429" y="191308"/>
                  </a:lnTo>
                  <a:lnTo>
                    <a:pt x="108837" y="194203"/>
                  </a:lnTo>
                  <a:lnTo>
                    <a:pt x="104821" y="197086"/>
                  </a:lnTo>
                  <a:lnTo>
                    <a:pt x="101193" y="199961"/>
                  </a:lnTo>
                  <a:lnTo>
                    <a:pt x="96868" y="201877"/>
                  </a:lnTo>
                  <a:lnTo>
                    <a:pt x="92081" y="203154"/>
                  </a:lnTo>
                  <a:lnTo>
                    <a:pt x="86984" y="204006"/>
                  </a:lnTo>
                  <a:lnTo>
                    <a:pt x="81681" y="204573"/>
                  </a:lnTo>
                  <a:lnTo>
                    <a:pt x="76241" y="204952"/>
                  </a:lnTo>
                  <a:lnTo>
                    <a:pt x="66069" y="205373"/>
                  </a:lnTo>
                  <a:lnTo>
                    <a:pt x="54987" y="205609"/>
                  </a:lnTo>
                  <a:lnTo>
                    <a:pt x="31111" y="205705"/>
                  </a:lnTo>
                  <a:lnTo>
                    <a:pt x="28240" y="204754"/>
                  </a:lnTo>
                  <a:lnTo>
                    <a:pt x="25373" y="203167"/>
                  </a:lnTo>
                  <a:lnTo>
                    <a:pt x="22510" y="201157"/>
                  </a:lnTo>
                  <a:lnTo>
                    <a:pt x="19648" y="199817"/>
                  </a:lnTo>
                  <a:lnTo>
                    <a:pt x="16788" y="198923"/>
                  </a:lnTo>
                  <a:lnTo>
                    <a:pt x="9905" y="197489"/>
                  </a:lnTo>
                  <a:lnTo>
                    <a:pt x="9340" y="196419"/>
                  </a:lnTo>
                  <a:lnTo>
                    <a:pt x="8433" y="190398"/>
                  </a:lnTo>
                  <a:lnTo>
                    <a:pt x="8210" y="18856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107"/>
            <p:cNvSpPr/>
            <p:nvPr/>
          </p:nvSpPr>
          <p:spPr>
            <a:xfrm>
              <a:off x="8052445" y="3026092"/>
              <a:ext cx="145608" cy="351474"/>
            </a:xfrm>
            <a:custGeom>
              <a:avLst/>
              <a:gdLst/>
              <a:ahLst/>
              <a:cxnLst/>
              <a:rect l="0" t="0" r="0" b="0"/>
              <a:pathLst>
                <a:path w="145608" h="351474">
                  <a:moveTo>
                    <a:pt x="128577" y="0"/>
                  </a:moveTo>
                  <a:lnTo>
                    <a:pt x="115807" y="0"/>
                  </a:lnTo>
                  <a:lnTo>
                    <a:pt x="113396" y="953"/>
                  </a:lnTo>
                  <a:lnTo>
                    <a:pt x="110837" y="2540"/>
                  </a:lnTo>
                  <a:lnTo>
                    <a:pt x="108177" y="4551"/>
                  </a:lnTo>
                  <a:lnTo>
                    <a:pt x="105453" y="6844"/>
                  </a:lnTo>
                  <a:lnTo>
                    <a:pt x="102684" y="9325"/>
                  </a:lnTo>
                  <a:lnTo>
                    <a:pt x="99885" y="11932"/>
                  </a:lnTo>
                  <a:lnTo>
                    <a:pt x="97066" y="15575"/>
                  </a:lnTo>
                  <a:lnTo>
                    <a:pt x="94235" y="19908"/>
                  </a:lnTo>
                  <a:lnTo>
                    <a:pt x="91395" y="24702"/>
                  </a:lnTo>
                  <a:lnTo>
                    <a:pt x="87596" y="28851"/>
                  </a:lnTo>
                  <a:lnTo>
                    <a:pt x="83159" y="32569"/>
                  </a:lnTo>
                  <a:lnTo>
                    <a:pt x="78296" y="36000"/>
                  </a:lnTo>
                  <a:lnTo>
                    <a:pt x="74101" y="39240"/>
                  </a:lnTo>
                  <a:lnTo>
                    <a:pt x="70352" y="42353"/>
                  </a:lnTo>
                  <a:lnTo>
                    <a:pt x="66901" y="45380"/>
                  </a:lnTo>
                  <a:lnTo>
                    <a:pt x="62695" y="49304"/>
                  </a:lnTo>
                  <a:lnTo>
                    <a:pt x="44797" y="66748"/>
                  </a:lnTo>
                  <a:lnTo>
                    <a:pt x="41291" y="70216"/>
                  </a:lnTo>
                  <a:lnTo>
                    <a:pt x="38954" y="74433"/>
                  </a:lnTo>
                  <a:lnTo>
                    <a:pt x="36357" y="84199"/>
                  </a:lnTo>
                  <a:lnTo>
                    <a:pt x="33759" y="89470"/>
                  </a:lnTo>
                  <a:lnTo>
                    <a:pt x="30123" y="94889"/>
                  </a:lnTo>
                  <a:lnTo>
                    <a:pt x="25793" y="100407"/>
                  </a:lnTo>
                  <a:lnTo>
                    <a:pt x="21955" y="105991"/>
                  </a:lnTo>
                  <a:lnTo>
                    <a:pt x="18442" y="111618"/>
                  </a:lnTo>
                  <a:lnTo>
                    <a:pt x="15150" y="117274"/>
                  </a:lnTo>
                  <a:lnTo>
                    <a:pt x="12954" y="122951"/>
                  </a:lnTo>
                  <a:lnTo>
                    <a:pt x="11490" y="128640"/>
                  </a:lnTo>
                  <a:lnTo>
                    <a:pt x="10515" y="134337"/>
                  </a:lnTo>
                  <a:lnTo>
                    <a:pt x="8911" y="140041"/>
                  </a:lnTo>
                  <a:lnTo>
                    <a:pt x="6890" y="145748"/>
                  </a:lnTo>
                  <a:lnTo>
                    <a:pt x="4590" y="151458"/>
                  </a:lnTo>
                  <a:lnTo>
                    <a:pt x="3057" y="157169"/>
                  </a:lnTo>
                  <a:lnTo>
                    <a:pt x="2034" y="162882"/>
                  </a:lnTo>
                  <a:lnTo>
                    <a:pt x="1353" y="168596"/>
                  </a:lnTo>
                  <a:lnTo>
                    <a:pt x="898" y="174310"/>
                  </a:lnTo>
                  <a:lnTo>
                    <a:pt x="596" y="180024"/>
                  </a:lnTo>
                  <a:lnTo>
                    <a:pt x="258" y="191453"/>
                  </a:lnTo>
                  <a:lnTo>
                    <a:pt x="5" y="228918"/>
                  </a:lnTo>
                  <a:lnTo>
                    <a:pt x="0" y="232622"/>
                  </a:lnTo>
                  <a:lnTo>
                    <a:pt x="2534" y="241818"/>
                  </a:lnTo>
                  <a:lnTo>
                    <a:pt x="5883" y="252255"/>
                  </a:lnTo>
                  <a:lnTo>
                    <a:pt x="6776" y="257705"/>
                  </a:lnTo>
                  <a:lnTo>
                    <a:pt x="7371" y="263243"/>
                  </a:lnTo>
                  <a:lnTo>
                    <a:pt x="10573" y="271937"/>
                  </a:lnTo>
                  <a:lnTo>
                    <a:pt x="12761" y="275589"/>
                  </a:lnTo>
                  <a:lnTo>
                    <a:pt x="15171" y="278976"/>
                  </a:lnTo>
                  <a:lnTo>
                    <a:pt x="17731" y="282187"/>
                  </a:lnTo>
                  <a:lnTo>
                    <a:pt x="20390" y="285279"/>
                  </a:lnTo>
                  <a:lnTo>
                    <a:pt x="23115" y="288294"/>
                  </a:lnTo>
                  <a:lnTo>
                    <a:pt x="28682" y="294183"/>
                  </a:lnTo>
                  <a:lnTo>
                    <a:pt x="32453" y="297087"/>
                  </a:lnTo>
                  <a:lnTo>
                    <a:pt x="36872" y="299975"/>
                  </a:lnTo>
                  <a:lnTo>
                    <a:pt x="41723" y="302854"/>
                  </a:lnTo>
                  <a:lnTo>
                    <a:pt x="46862" y="305725"/>
                  </a:lnTo>
                  <a:lnTo>
                    <a:pt x="57652" y="311455"/>
                  </a:lnTo>
                  <a:lnTo>
                    <a:pt x="62244" y="314317"/>
                  </a:lnTo>
                  <a:lnTo>
                    <a:pt x="66257" y="317177"/>
                  </a:lnTo>
                  <a:lnTo>
                    <a:pt x="69886" y="320037"/>
                  </a:lnTo>
                  <a:lnTo>
                    <a:pt x="74209" y="322895"/>
                  </a:lnTo>
                  <a:lnTo>
                    <a:pt x="78998" y="325754"/>
                  </a:lnTo>
                  <a:lnTo>
                    <a:pt x="84094" y="328612"/>
                  </a:lnTo>
                  <a:lnTo>
                    <a:pt x="88444" y="330517"/>
                  </a:lnTo>
                  <a:lnTo>
                    <a:pt x="92297" y="331787"/>
                  </a:lnTo>
                  <a:lnTo>
                    <a:pt x="95818" y="332634"/>
                  </a:lnTo>
                  <a:lnTo>
                    <a:pt x="99117" y="334151"/>
                  </a:lnTo>
                  <a:lnTo>
                    <a:pt x="102271" y="336115"/>
                  </a:lnTo>
                  <a:lnTo>
                    <a:pt x="105324" y="338377"/>
                  </a:lnTo>
                  <a:lnTo>
                    <a:pt x="108312" y="339885"/>
                  </a:lnTo>
                  <a:lnTo>
                    <a:pt x="111257" y="340890"/>
                  </a:lnTo>
                  <a:lnTo>
                    <a:pt x="118277" y="342503"/>
                  </a:lnTo>
                  <a:lnTo>
                    <a:pt x="121777" y="345264"/>
                  </a:lnTo>
                  <a:lnTo>
                    <a:pt x="127234" y="350246"/>
                  </a:lnTo>
                  <a:lnTo>
                    <a:pt x="130520" y="350928"/>
                  </a:lnTo>
                  <a:lnTo>
                    <a:pt x="135841" y="351365"/>
                  </a:lnTo>
                  <a:lnTo>
                    <a:pt x="139107" y="351425"/>
                  </a:lnTo>
                  <a:lnTo>
                    <a:pt x="145607" y="351472"/>
                  </a:lnTo>
                  <a:lnTo>
                    <a:pt x="137152" y="351473"/>
                  </a:lnTo>
                  <a:lnTo>
                    <a:pt x="145370" y="351473"/>
                  </a:lnTo>
                  <a:lnTo>
                    <a:pt x="137149" y="3514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108"/>
            <p:cNvSpPr/>
            <p:nvPr/>
          </p:nvSpPr>
          <p:spPr>
            <a:xfrm>
              <a:off x="8163917" y="3103245"/>
              <a:ext cx="124581" cy="171437"/>
            </a:xfrm>
            <a:custGeom>
              <a:avLst/>
              <a:gdLst/>
              <a:ahLst/>
              <a:cxnLst/>
              <a:rect l="0" t="0" r="0" b="0"/>
              <a:pathLst>
                <a:path w="124581" h="171437">
                  <a:moveTo>
                    <a:pt x="34250" y="8572"/>
                  </a:moveTo>
                  <a:lnTo>
                    <a:pt x="26869" y="15953"/>
                  </a:lnTo>
                  <a:lnTo>
                    <a:pt x="26472" y="18255"/>
                  </a:lnTo>
                  <a:lnTo>
                    <a:pt x="26207" y="21695"/>
                  </a:lnTo>
                  <a:lnTo>
                    <a:pt x="26031" y="25893"/>
                  </a:lnTo>
                  <a:lnTo>
                    <a:pt x="24961" y="29644"/>
                  </a:lnTo>
                  <a:lnTo>
                    <a:pt x="23294" y="33098"/>
                  </a:lnTo>
                  <a:lnTo>
                    <a:pt x="21231" y="36353"/>
                  </a:lnTo>
                  <a:lnTo>
                    <a:pt x="19856" y="39475"/>
                  </a:lnTo>
                  <a:lnTo>
                    <a:pt x="18940" y="42509"/>
                  </a:lnTo>
                  <a:lnTo>
                    <a:pt x="18328" y="45484"/>
                  </a:lnTo>
                  <a:lnTo>
                    <a:pt x="16968" y="49373"/>
                  </a:lnTo>
                  <a:lnTo>
                    <a:pt x="15108" y="53870"/>
                  </a:lnTo>
                  <a:lnTo>
                    <a:pt x="12918" y="58773"/>
                  </a:lnTo>
                  <a:lnTo>
                    <a:pt x="7941" y="69301"/>
                  </a:lnTo>
                  <a:lnTo>
                    <a:pt x="5282" y="74776"/>
                  </a:lnTo>
                  <a:lnTo>
                    <a:pt x="3507" y="80330"/>
                  </a:lnTo>
                  <a:lnTo>
                    <a:pt x="2325" y="85938"/>
                  </a:lnTo>
                  <a:lnTo>
                    <a:pt x="1536" y="91582"/>
                  </a:lnTo>
                  <a:lnTo>
                    <a:pt x="1010" y="97250"/>
                  </a:lnTo>
                  <a:lnTo>
                    <a:pt x="661" y="102933"/>
                  </a:lnTo>
                  <a:lnTo>
                    <a:pt x="272" y="113375"/>
                  </a:lnTo>
                  <a:lnTo>
                    <a:pt x="98" y="121191"/>
                  </a:lnTo>
                  <a:lnTo>
                    <a:pt x="0" y="135497"/>
                  </a:lnTo>
                  <a:lnTo>
                    <a:pt x="939" y="139861"/>
                  </a:lnTo>
                  <a:lnTo>
                    <a:pt x="2519" y="143723"/>
                  </a:lnTo>
                  <a:lnTo>
                    <a:pt x="4523" y="147250"/>
                  </a:lnTo>
                  <a:lnTo>
                    <a:pt x="5860" y="150554"/>
                  </a:lnTo>
                  <a:lnTo>
                    <a:pt x="6750" y="153710"/>
                  </a:lnTo>
                  <a:lnTo>
                    <a:pt x="7345" y="156765"/>
                  </a:lnTo>
                  <a:lnTo>
                    <a:pt x="8693" y="159755"/>
                  </a:lnTo>
                  <a:lnTo>
                    <a:pt x="10545" y="162701"/>
                  </a:lnTo>
                  <a:lnTo>
                    <a:pt x="12732" y="165617"/>
                  </a:lnTo>
                  <a:lnTo>
                    <a:pt x="15142" y="167561"/>
                  </a:lnTo>
                  <a:lnTo>
                    <a:pt x="17702" y="168857"/>
                  </a:lnTo>
                  <a:lnTo>
                    <a:pt x="20360" y="169721"/>
                  </a:lnTo>
                  <a:lnTo>
                    <a:pt x="23085" y="170297"/>
                  </a:lnTo>
                  <a:lnTo>
                    <a:pt x="25855" y="170681"/>
                  </a:lnTo>
                  <a:lnTo>
                    <a:pt x="28652" y="170938"/>
                  </a:lnTo>
                  <a:lnTo>
                    <a:pt x="31471" y="171108"/>
                  </a:lnTo>
                  <a:lnTo>
                    <a:pt x="37142" y="171298"/>
                  </a:lnTo>
                  <a:lnTo>
                    <a:pt x="48545" y="171420"/>
                  </a:lnTo>
                  <a:lnTo>
                    <a:pt x="54256" y="171436"/>
                  </a:lnTo>
                  <a:lnTo>
                    <a:pt x="57112" y="170488"/>
                  </a:lnTo>
                  <a:lnTo>
                    <a:pt x="59969" y="168904"/>
                  </a:lnTo>
                  <a:lnTo>
                    <a:pt x="62826" y="166895"/>
                  </a:lnTo>
                  <a:lnTo>
                    <a:pt x="65683" y="164603"/>
                  </a:lnTo>
                  <a:lnTo>
                    <a:pt x="68541" y="162123"/>
                  </a:lnTo>
                  <a:lnTo>
                    <a:pt x="71398" y="159517"/>
                  </a:lnTo>
                  <a:lnTo>
                    <a:pt x="77113" y="154081"/>
                  </a:lnTo>
                  <a:lnTo>
                    <a:pt x="97115" y="134289"/>
                  </a:lnTo>
                  <a:lnTo>
                    <a:pt x="99972" y="130483"/>
                  </a:lnTo>
                  <a:lnTo>
                    <a:pt x="102830" y="126041"/>
                  </a:lnTo>
                  <a:lnTo>
                    <a:pt x="105688" y="121175"/>
                  </a:lnTo>
                  <a:lnTo>
                    <a:pt x="108545" y="116978"/>
                  </a:lnTo>
                  <a:lnTo>
                    <a:pt x="111402" y="113228"/>
                  </a:lnTo>
                  <a:lnTo>
                    <a:pt x="114260" y="109775"/>
                  </a:lnTo>
                  <a:lnTo>
                    <a:pt x="116165" y="105568"/>
                  </a:lnTo>
                  <a:lnTo>
                    <a:pt x="117435" y="100859"/>
                  </a:lnTo>
                  <a:lnTo>
                    <a:pt x="118282" y="95814"/>
                  </a:lnTo>
                  <a:lnTo>
                    <a:pt x="119798" y="91498"/>
                  </a:lnTo>
                  <a:lnTo>
                    <a:pt x="121762" y="87669"/>
                  </a:lnTo>
                  <a:lnTo>
                    <a:pt x="124025" y="84163"/>
                  </a:lnTo>
                  <a:lnTo>
                    <a:pt x="124580" y="79921"/>
                  </a:lnTo>
                  <a:lnTo>
                    <a:pt x="123998" y="75188"/>
                  </a:lnTo>
                  <a:lnTo>
                    <a:pt x="122656" y="70128"/>
                  </a:lnTo>
                  <a:lnTo>
                    <a:pt x="120810" y="65802"/>
                  </a:lnTo>
                  <a:lnTo>
                    <a:pt x="118627" y="61965"/>
                  </a:lnTo>
                  <a:lnTo>
                    <a:pt x="116219" y="58455"/>
                  </a:lnTo>
                  <a:lnTo>
                    <a:pt x="113661" y="55162"/>
                  </a:lnTo>
                  <a:lnTo>
                    <a:pt x="111004" y="52015"/>
                  </a:lnTo>
                  <a:lnTo>
                    <a:pt x="108279" y="48964"/>
                  </a:lnTo>
                  <a:lnTo>
                    <a:pt x="102712" y="43034"/>
                  </a:lnTo>
                  <a:lnTo>
                    <a:pt x="88527" y="28597"/>
                  </a:lnTo>
                  <a:lnTo>
                    <a:pt x="82821" y="22870"/>
                  </a:lnTo>
                  <a:lnTo>
                    <a:pt x="79965" y="20961"/>
                  </a:lnTo>
                  <a:lnTo>
                    <a:pt x="77110" y="19689"/>
                  </a:lnTo>
                  <a:lnTo>
                    <a:pt x="74253" y="18841"/>
                  </a:lnTo>
                  <a:lnTo>
                    <a:pt x="71397" y="17323"/>
                  </a:lnTo>
                  <a:lnTo>
                    <a:pt x="68539" y="15359"/>
                  </a:lnTo>
                  <a:lnTo>
                    <a:pt x="65683" y="13096"/>
                  </a:lnTo>
                  <a:lnTo>
                    <a:pt x="62825" y="11588"/>
                  </a:lnTo>
                  <a:lnTo>
                    <a:pt x="59967" y="10583"/>
                  </a:lnTo>
                  <a:lnTo>
                    <a:pt x="57109" y="9913"/>
                  </a:lnTo>
                  <a:lnTo>
                    <a:pt x="54253" y="8513"/>
                  </a:lnTo>
                  <a:lnTo>
                    <a:pt x="51395" y="6628"/>
                  </a:lnTo>
                  <a:lnTo>
                    <a:pt x="4282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109"/>
            <p:cNvSpPr/>
            <p:nvPr/>
          </p:nvSpPr>
          <p:spPr>
            <a:xfrm>
              <a:off x="8292465" y="3000375"/>
              <a:ext cx="188188" cy="334328"/>
            </a:xfrm>
            <a:custGeom>
              <a:avLst/>
              <a:gdLst/>
              <a:ahLst/>
              <a:cxnLst/>
              <a:rect l="0" t="0" r="0" b="0"/>
              <a:pathLst>
                <a:path w="188188" h="334328">
                  <a:moveTo>
                    <a:pt x="0" y="0"/>
                  </a:moveTo>
                  <a:lnTo>
                    <a:pt x="11931" y="0"/>
                  </a:lnTo>
                  <a:lnTo>
                    <a:pt x="14621" y="952"/>
                  </a:lnTo>
                  <a:lnTo>
                    <a:pt x="20151" y="4551"/>
                  </a:lnTo>
                  <a:lnTo>
                    <a:pt x="23911" y="5891"/>
                  </a:lnTo>
                  <a:lnTo>
                    <a:pt x="28324" y="6785"/>
                  </a:lnTo>
                  <a:lnTo>
                    <a:pt x="33170" y="7380"/>
                  </a:lnTo>
                  <a:lnTo>
                    <a:pt x="38306" y="8730"/>
                  </a:lnTo>
                  <a:lnTo>
                    <a:pt x="43634" y="10583"/>
                  </a:lnTo>
                  <a:lnTo>
                    <a:pt x="49091" y="12770"/>
                  </a:lnTo>
                  <a:lnTo>
                    <a:pt x="54636" y="15181"/>
                  </a:lnTo>
                  <a:lnTo>
                    <a:pt x="65875" y="20399"/>
                  </a:lnTo>
                  <a:lnTo>
                    <a:pt x="70587" y="23124"/>
                  </a:lnTo>
                  <a:lnTo>
                    <a:pt x="74680" y="25894"/>
                  </a:lnTo>
                  <a:lnTo>
                    <a:pt x="78362" y="28692"/>
                  </a:lnTo>
                  <a:lnTo>
                    <a:pt x="82721" y="32463"/>
                  </a:lnTo>
                  <a:lnTo>
                    <a:pt x="87532" y="36882"/>
                  </a:lnTo>
                  <a:lnTo>
                    <a:pt x="92644" y="41733"/>
                  </a:lnTo>
                  <a:lnTo>
                    <a:pt x="97957" y="45919"/>
                  </a:lnTo>
                  <a:lnTo>
                    <a:pt x="103405" y="49663"/>
                  </a:lnTo>
                  <a:lnTo>
                    <a:pt x="108942" y="53111"/>
                  </a:lnTo>
                  <a:lnTo>
                    <a:pt x="114538" y="57315"/>
                  </a:lnTo>
                  <a:lnTo>
                    <a:pt x="120174" y="62022"/>
                  </a:lnTo>
                  <a:lnTo>
                    <a:pt x="125836" y="67065"/>
                  </a:lnTo>
                  <a:lnTo>
                    <a:pt x="130563" y="72333"/>
                  </a:lnTo>
                  <a:lnTo>
                    <a:pt x="134667" y="77749"/>
                  </a:lnTo>
                  <a:lnTo>
                    <a:pt x="138356" y="83265"/>
                  </a:lnTo>
                  <a:lnTo>
                    <a:pt x="141767" y="88847"/>
                  </a:lnTo>
                  <a:lnTo>
                    <a:pt x="144993" y="94474"/>
                  </a:lnTo>
                  <a:lnTo>
                    <a:pt x="148097" y="100130"/>
                  </a:lnTo>
                  <a:lnTo>
                    <a:pt x="152072" y="105806"/>
                  </a:lnTo>
                  <a:lnTo>
                    <a:pt x="156626" y="111495"/>
                  </a:lnTo>
                  <a:lnTo>
                    <a:pt x="161567" y="117192"/>
                  </a:lnTo>
                  <a:lnTo>
                    <a:pt x="165814" y="122895"/>
                  </a:lnTo>
                  <a:lnTo>
                    <a:pt x="169597" y="128603"/>
                  </a:lnTo>
                  <a:lnTo>
                    <a:pt x="173073" y="134312"/>
                  </a:lnTo>
                  <a:lnTo>
                    <a:pt x="175390" y="140024"/>
                  </a:lnTo>
                  <a:lnTo>
                    <a:pt x="176933" y="145737"/>
                  </a:lnTo>
                  <a:lnTo>
                    <a:pt x="177962" y="151450"/>
                  </a:lnTo>
                  <a:lnTo>
                    <a:pt x="179601" y="157164"/>
                  </a:lnTo>
                  <a:lnTo>
                    <a:pt x="181647" y="162878"/>
                  </a:lnTo>
                  <a:lnTo>
                    <a:pt x="183963" y="168593"/>
                  </a:lnTo>
                  <a:lnTo>
                    <a:pt x="185506" y="175260"/>
                  </a:lnTo>
                  <a:lnTo>
                    <a:pt x="186536" y="182563"/>
                  </a:lnTo>
                  <a:lnTo>
                    <a:pt x="187222" y="190288"/>
                  </a:lnTo>
                  <a:lnTo>
                    <a:pt x="187680" y="197344"/>
                  </a:lnTo>
                  <a:lnTo>
                    <a:pt x="188187" y="210263"/>
                  </a:lnTo>
                  <a:lnTo>
                    <a:pt x="187371" y="216375"/>
                  </a:lnTo>
                  <a:lnTo>
                    <a:pt x="185874" y="222355"/>
                  </a:lnTo>
                  <a:lnTo>
                    <a:pt x="183923" y="228247"/>
                  </a:lnTo>
                  <a:lnTo>
                    <a:pt x="182623" y="234079"/>
                  </a:lnTo>
                  <a:lnTo>
                    <a:pt x="181756" y="239873"/>
                  </a:lnTo>
                  <a:lnTo>
                    <a:pt x="181179" y="245640"/>
                  </a:lnTo>
                  <a:lnTo>
                    <a:pt x="179840" y="251390"/>
                  </a:lnTo>
                  <a:lnTo>
                    <a:pt x="177996" y="257128"/>
                  </a:lnTo>
                  <a:lnTo>
                    <a:pt x="175815" y="262859"/>
                  </a:lnTo>
                  <a:lnTo>
                    <a:pt x="170850" y="271766"/>
                  </a:lnTo>
                  <a:lnTo>
                    <a:pt x="165468" y="279852"/>
                  </a:lnTo>
                  <a:lnTo>
                    <a:pt x="159901" y="289796"/>
                  </a:lnTo>
                  <a:lnTo>
                    <a:pt x="154252" y="298025"/>
                  </a:lnTo>
                  <a:lnTo>
                    <a:pt x="148566" y="304858"/>
                  </a:lnTo>
                  <a:lnTo>
                    <a:pt x="142864" y="311070"/>
                  </a:lnTo>
                  <a:lnTo>
                    <a:pt x="130279" y="324026"/>
                  </a:lnTo>
                  <a:lnTo>
                    <a:pt x="128763" y="324603"/>
                  </a:lnTo>
                  <a:lnTo>
                    <a:pt x="124537" y="325242"/>
                  </a:lnTo>
                  <a:lnTo>
                    <a:pt x="123030" y="326366"/>
                  </a:lnTo>
                  <a:lnTo>
                    <a:pt x="122025" y="328067"/>
                  </a:lnTo>
                  <a:lnTo>
                    <a:pt x="120015" y="33432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110"/>
            <p:cNvSpPr/>
            <p:nvPr/>
          </p:nvSpPr>
          <p:spPr>
            <a:xfrm>
              <a:off x="8575357" y="3137535"/>
              <a:ext cx="137161" cy="8573"/>
            </a:xfrm>
            <a:custGeom>
              <a:avLst/>
              <a:gdLst/>
              <a:ahLst/>
              <a:cxnLst/>
              <a:rect l="0" t="0" r="0" b="0"/>
              <a:pathLst>
                <a:path w="137161" h="8573">
                  <a:moveTo>
                    <a:pt x="0" y="8572"/>
                  </a:moveTo>
                  <a:lnTo>
                    <a:pt x="4551" y="4021"/>
                  </a:lnTo>
                  <a:lnTo>
                    <a:pt x="6843" y="2681"/>
                  </a:lnTo>
                  <a:lnTo>
                    <a:pt x="9325" y="1787"/>
                  </a:lnTo>
                  <a:lnTo>
                    <a:pt x="11932" y="1191"/>
                  </a:lnTo>
                  <a:lnTo>
                    <a:pt x="14622" y="794"/>
                  </a:lnTo>
                  <a:lnTo>
                    <a:pt x="17368" y="529"/>
                  </a:lnTo>
                  <a:lnTo>
                    <a:pt x="20151" y="352"/>
                  </a:lnTo>
                  <a:lnTo>
                    <a:pt x="25783" y="157"/>
                  </a:lnTo>
                  <a:lnTo>
                    <a:pt x="36849" y="46"/>
                  </a:lnTo>
                  <a:lnTo>
                    <a:pt x="135464" y="0"/>
                  </a:lnTo>
                  <a:lnTo>
                    <a:pt x="136029" y="952"/>
                  </a:lnTo>
                  <a:lnTo>
                    <a:pt x="136407" y="2540"/>
                  </a:lnTo>
                  <a:lnTo>
                    <a:pt x="137160" y="857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111"/>
            <p:cNvSpPr/>
            <p:nvPr/>
          </p:nvSpPr>
          <p:spPr>
            <a:xfrm>
              <a:off x="8558212" y="3223260"/>
              <a:ext cx="171451" cy="25611"/>
            </a:xfrm>
            <a:custGeom>
              <a:avLst/>
              <a:gdLst/>
              <a:ahLst/>
              <a:cxnLst/>
              <a:rect l="0" t="0" r="0" b="0"/>
              <a:pathLst>
                <a:path w="171451" h="25611">
                  <a:moveTo>
                    <a:pt x="0" y="8572"/>
                  </a:moveTo>
                  <a:lnTo>
                    <a:pt x="0" y="16792"/>
                  </a:lnTo>
                  <a:lnTo>
                    <a:pt x="953" y="17862"/>
                  </a:lnTo>
                  <a:lnTo>
                    <a:pt x="7382" y="24495"/>
                  </a:lnTo>
                  <a:lnTo>
                    <a:pt x="8730" y="24902"/>
                  </a:lnTo>
                  <a:lnTo>
                    <a:pt x="12771" y="25355"/>
                  </a:lnTo>
                  <a:lnTo>
                    <a:pt x="16134" y="25476"/>
                  </a:lnTo>
                  <a:lnTo>
                    <a:pt x="24950" y="25610"/>
                  </a:lnTo>
                  <a:lnTo>
                    <a:pt x="29968" y="24693"/>
                  </a:lnTo>
                  <a:lnTo>
                    <a:pt x="35220" y="23130"/>
                  </a:lnTo>
                  <a:lnTo>
                    <a:pt x="40624" y="21134"/>
                  </a:lnTo>
                  <a:lnTo>
                    <a:pt x="46133" y="19804"/>
                  </a:lnTo>
                  <a:lnTo>
                    <a:pt x="51710" y="18918"/>
                  </a:lnTo>
                  <a:lnTo>
                    <a:pt x="57334" y="18327"/>
                  </a:lnTo>
                  <a:lnTo>
                    <a:pt x="62988" y="16980"/>
                  </a:lnTo>
                  <a:lnTo>
                    <a:pt x="68662" y="15130"/>
                  </a:lnTo>
                  <a:lnTo>
                    <a:pt x="74351" y="12944"/>
                  </a:lnTo>
                  <a:lnTo>
                    <a:pt x="80047" y="11487"/>
                  </a:lnTo>
                  <a:lnTo>
                    <a:pt x="85749" y="10515"/>
                  </a:lnTo>
                  <a:lnTo>
                    <a:pt x="91456" y="9868"/>
                  </a:lnTo>
                  <a:lnTo>
                    <a:pt x="97166" y="8483"/>
                  </a:lnTo>
                  <a:lnTo>
                    <a:pt x="102877" y="6608"/>
                  </a:lnTo>
                  <a:lnTo>
                    <a:pt x="108590" y="4405"/>
                  </a:lnTo>
                  <a:lnTo>
                    <a:pt x="114304" y="2937"/>
                  </a:lnTo>
                  <a:lnTo>
                    <a:pt x="120017" y="1957"/>
                  </a:lnTo>
                  <a:lnTo>
                    <a:pt x="125732" y="1305"/>
                  </a:lnTo>
                  <a:lnTo>
                    <a:pt x="131446" y="870"/>
                  </a:lnTo>
                  <a:lnTo>
                    <a:pt x="137161" y="580"/>
                  </a:lnTo>
                  <a:lnTo>
                    <a:pt x="151765" y="171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112"/>
            <p:cNvSpPr/>
            <p:nvPr/>
          </p:nvSpPr>
          <p:spPr>
            <a:xfrm>
              <a:off x="8815495" y="3043237"/>
              <a:ext cx="42756" cy="274321"/>
            </a:xfrm>
            <a:custGeom>
              <a:avLst/>
              <a:gdLst/>
              <a:ahLst/>
              <a:cxnLst/>
              <a:rect l="0" t="0" r="0" b="0"/>
              <a:pathLst>
                <a:path w="42756" h="274321">
                  <a:moveTo>
                    <a:pt x="42755" y="0"/>
                  </a:moveTo>
                  <a:lnTo>
                    <a:pt x="35374" y="7381"/>
                  </a:lnTo>
                  <a:lnTo>
                    <a:pt x="34712" y="13123"/>
                  </a:lnTo>
                  <a:lnTo>
                    <a:pt x="34418" y="21072"/>
                  </a:lnTo>
                  <a:lnTo>
                    <a:pt x="34287" y="27781"/>
                  </a:lnTo>
                  <a:lnTo>
                    <a:pt x="34191" y="57582"/>
                  </a:lnTo>
                  <a:lnTo>
                    <a:pt x="33236" y="64105"/>
                  </a:lnTo>
                  <a:lnTo>
                    <a:pt x="31647" y="71312"/>
                  </a:lnTo>
                  <a:lnTo>
                    <a:pt x="29634" y="78974"/>
                  </a:lnTo>
                  <a:lnTo>
                    <a:pt x="27341" y="85987"/>
                  </a:lnTo>
                  <a:lnTo>
                    <a:pt x="24858" y="92567"/>
                  </a:lnTo>
                  <a:lnTo>
                    <a:pt x="22252" y="98859"/>
                  </a:lnTo>
                  <a:lnTo>
                    <a:pt x="20513" y="105911"/>
                  </a:lnTo>
                  <a:lnTo>
                    <a:pt x="19355" y="113470"/>
                  </a:lnTo>
                  <a:lnTo>
                    <a:pt x="18582" y="121367"/>
                  </a:lnTo>
                  <a:lnTo>
                    <a:pt x="18067" y="128536"/>
                  </a:lnTo>
                  <a:lnTo>
                    <a:pt x="17723" y="135221"/>
                  </a:lnTo>
                  <a:lnTo>
                    <a:pt x="17494" y="141582"/>
                  </a:lnTo>
                  <a:lnTo>
                    <a:pt x="16389" y="147728"/>
                  </a:lnTo>
                  <a:lnTo>
                    <a:pt x="14700" y="153731"/>
                  </a:lnTo>
                  <a:lnTo>
                    <a:pt x="12622" y="159637"/>
                  </a:lnTo>
                  <a:lnTo>
                    <a:pt x="11236" y="166432"/>
                  </a:lnTo>
                  <a:lnTo>
                    <a:pt x="10312" y="173820"/>
                  </a:lnTo>
                  <a:lnTo>
                    <a:pt x="9696" y="181602"/>
                  </a:lnTo>
                  <a:lnTo>
                    <a:pt x="9286" y="188696"/>
                  </a:lnTo>
                  <a:lnTo>
                    <a:pt x="8829" y="201657"/>
                  </a:lnTo>
                  <a:lnTo>
                    <a:pt x="7756" y="207781"/>
                  </a:lnTo>
                  <a:lnTo>
                    <a:pt x="6087" y="213768"/>
                  </a:lnTo>
                  <a:lnTo>
                    <a:pt x="4023" y="219664"/>
                  </a:lnTo>
                  <a:lnTo>
                    <a:pt x="2645" y="224548"/>
                  </a:lnTo>
                  <a:lnTo>
                    <a:pt x="1728" y="228756"/>
                  </a:lnTo>
                  <a:lnTo>
                    <a:pt x="708" y="236924"/>
                  </a:lnTo>
                  <a:lnTo>
                    <a:pt x="436" y="241770"/>
                  </a:lnTo>
                  <a:lnTo>
                    <a:pt x="134" y="251281"/>
                  </a:lnTo>
                  <a:lnTo>
                    <a:pt x="0" y="258683"/>
                  </a:lnTo>
                  <a:lnTo>
                    <a:pt x="917" y="261038"/>
                  </a:lnTo>
                  <a:lnTo>
                    <a:pt x="2480" y="262608"/>
                  </a:lnTo>
                  <a:lnTo>
                    <a:pt x="4475" y="263654"/>
                  </a:lnTo>
                  <a:lnTo>
                    <a:pt x="5805" y="265305"/>
                  </a:lnTo>
                  <a:lnTo>
                    <a:pt x="6692" y="267357"/>
                  </a:lnTo>
                  <a:lnTo>
                    <a:pt x="8464" y="27432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113"/>
            <p:cNvSpPr/>
            <p:nvPr/>
          </p:nvSpPr>
          <p:spPr>
            <a:xfrm>
              <a:off x="8918257" y="3051823"/>
              <a:ext cx="154305" cy="222730"/>
            </a:xfrm>
            <a:custGeom>
              <a:avLst/>
              <a:gdLst/>
              <a:ahLst/>
              <a:cxnLst/>
              <a:rect l="0" t="0" r="0" b="0"/>
              <a:pathLst>
                <a:path w="154305" h="222730">
                  <a:moveTo>
                    <a:pt x="42862" y="17132"/>
                  </a:moveTo>
                  <a:lnTo>
                    <a:pt x="42862" y="8590"/>
                  </a:lnTo>
                  <a:lnTo>
                    <a:pt x="42862" y="13119"/>
                  </a:lnTo>
                  <a:lnTo>
                    <a:pt x="41910" y="14457"/>
                  </a:lnTo>
                  <a:lnTo>
                    <a:pt x="40323" y="15348"/>
                  </a:lnTo>
                  <a:lnTo>
                    <a:pt x="38311" y="15943"/>
                  </a:lnTo>
                  <a:lnTo>
                    <a:pt x="36971" y="18244"/>
                  </a:lnTo>
                  <a:lnTo>
                    <a:pt x="36077" y="21683"/>
                  </a:lnTo>
                  <a:lnTo>
                    <a:pt x="35482" y="25881"/>
                  </a:lnTo>
                  <a:lnTo>
                    <a:pt x="34132" y="29632"/>
                  </a:lnTo>
                  <a:lnTo>
                    <a:pt x="30092" y="36340"/>
                  </a:lnTo>
                  <a:lnTo>
                    <a:pt x="28634" y="40414"/>
                  </a:lnTo>
                  <a:lnTo>
                    <a:pt x="27662" y="45036"/>
                  </a:lnTo>
                  <a:lnTo>
                    <a:pt x="27014" y="50022"/>
                  </a:lnTo>
                  <a:lnTo>
                    <a:pt x="25630" y="55251"/>
                  </a:lnTo>
                  <a:lnTo>
                    <a:pt x="23753" y="60642"/>
                  </a:lnTo>
                  <a:lnTo>
                    <a:pt x="21550" y="66141"/>
                  </a:lnTo>
                  <a:lnTo>
                    <a:pt x="20082" y="71712"/>
                  </a:lnTo>
                  <a:lnTo>
                    <a:pt x="19103" y="77331"/>
                  </a:lnTo>
                  <a:lnTo>
                    <a:pt x="18450" y="82982"/>
                  </a:lnTo>
                  <a:lnTo>
                    <a:pt x="17062" y="88654"/>
                  </a:lnTo>
                  <a:lnTo>
                    <a:pt x="15185" y="94341"/>
                  </a:lnTo>
                  <a:lnTo>
                    <a:pt x="12981" y="100037"/>
                  </a:lnTo>
                  <a:lnTo>
                    <a:pt x="11512" y="105740"/>
                  </a:lnTo>
                  <a:lnTo>
                    <a:pt x="10532" y="111446"/>
                  </a:lnTo>
                  <a:lnTo>
                    <a:pt x="9878" y="117156"/>
                  </a:lnTo>
                  <a:lnTo>
                    <a:pt x="10395" y="122867"/>
                  </a:lnTo>
                  <a:lnTo>
                    <a:pt x="11693" y="128579"/>
                  </a:lnTo>
                  <a:lnTo>
                    <a:pt x="13510" y="134292"/>
                  </a:lnTo>
                  <a:lnTo>
                    <a:pt x="14723" y="140006"/>
                  </a:lnTo>
                  <a:lnTo>
                    <a:pt x="15531" y="145721"/>
                  </a:lnTo>
                  <a:lnTo>
                    <a:pt x="16068" y="151435"/>
                  </a:lnTo>
                  <a:lnTo>
                    <a:pt x="17379" y="156197"/>
                  </a:lnTo>
                  <a:lnTo>
                    <a:pt x="19206" y="160325"/>
                  </a:lnTo>
                  <a:lnTo>
                    <a:pt x="21377" y="164029"/>
                  </a:lnTo>
                  <a:lnTo>
                    <a:pt x="23789" y="170684"/>
                  </a:lnTo>
                  <a:lnTo>
                    <a:pt x="24432" y="173793"/>
                  </a:lnTo>
                  <a:lnTo>
                    <a:pt x="27686" y="179786"/>
                  </a:lnTo>
                  <a:lnTo>
                    <a:pt x="32307" y="186578"/>
                  </a:lnTo>
                  <a:lnTo>
                    <a:pt x="34873" y="191056"/>
                  </a:lnTo>
                  <a:lnTo>
                    <a:pt x="37536" y="195946"/>
                  </a:lnTo>
                  <a:lnTo>
                    <a:pt x="41217" y="199206"/>
                  </a:lnTo>
                  <a:lnTo>
                    <a:pt x="45576" y="201379"/>
                  </a:lnTo>
                  <a:lnTo>
                    <a:pt x="50387" y="202829"/>
                  </a:lnTo>
                  <a:lnTo>
                    <a:pt x="54546" y="204747"/>
                  </a:lnTo>
                  <a:lnTo>
                    <a:pt x="58271" y="206979"/>
                  </a:lnTo>
                  <a:lnTo>
                    <a:pt x="61708" y="209419"/>
                  </a:lnTo>
                  <a:lnTo>
                    <a:pt x="64951" y="211998"/>
                  </a:lnTo>
                  <a:lnTo>
                    <a:pt x="68066" y="214670"/>
                  </a:lnTo>
                  <a:lnTo>
                    <a:pt x="71095" y="217404"/>
                  </a:lnTo>
                  <a:lnTo>
                    <a:pt x="74066" y="219226"/>
                  </a:lnTo>
                  <a:lnTo>
                    <a:pt x="77000" y="220441"/>
                  </a:lnTo>
                  <a:lnTo>
                    <a:pt x="79909" y="221252"/>
                  </a:lnTo>
                  <a:lnTo>
                    <a:pt x="82800" y="221792"/>
                  </a:lnTo>
                  <a:lnTo>
                    <a:pt x="85680" y="222151"/>
                  </a:lnTo>
                  <a:lnTo>
                    <a:pt x="88552" y="222391"/>
                  </a:lnTo>
                  <a:lnTo>
                    <a:pt x="91420" y="222551"/>
                  </a:lnTo>
                  <a:lnTo>
                    <a:pt x="97146" y="222729"/>
                  </a:lnTo>
                  <a:lnTo>
                    <a:pt x="100007" y="221824"/>
                  </a:lnTo>
                  <a:lnTo>
                    <a:pt x="102866" y="220269"/>
                  </a:lnTo>
                  <a:lnTo>
                    <a:pt x="105725" y="218279"/>
                  </a:lnTo>
                  <a:lnTo>
                    <a:pt x="108584" y="216000"/>
                  </a:lnTo>
                  <a:lnTo>
                    <a:pt x="111442" y="213528"/>
                  </a:lnTo>
                  <a:lnTo>
                    <a:pt x="114300" y="210927"/>
                  </a:lnTo>
                  <a:lnTo>
                    <a:pt x="120015" y="205498"/>
                  </a:lnTo>
                  <a:lnTo>
                    <a:pt x="122873" y="202717"/>
                  </a:lnTo>
                  <a:lnTo>
                    <a:pt x="124777" y="199910"/>
                  </a:lnTo>
                  <a:lnTo>
                    <a:pt x="126894" y="194251"/>
                  </a:lnTo>
                  <a:lnTo>
                    <a:pt x="128410" y="190457"/>
                  </a:lnTo>
                  <a:lnTo>
                    <a:pt x="130375" y="186022"/>
                  </a:lnTo>
                  <a:lnTo>
                    <a:pt x="135098" y="176014"/>
                  </a:lnTo>
                  <a:lnTo>
                    <a:pt x="148695" y="148427"/>
                  </a:lnTo>
                  <a:lnTo>
                    <a:pt x="150565" y="142762"/>
                  </a:lnTo>
                  <a:lnTo>
                    <a:pt x="151811" y="137080"/>
                  </a:lnTo>
                  <a:lnTo>
                    <a:pt x="152642" y="131387"/>
                  </a:lnTo>
                  <a:lnTo>
                    <a:pt x="153197" y="125687"/>
                  </a:lnTo>
                  <a:lnTo>
                    <a:pt x="153566" y="119982"/>
                  </a:lnTo>
                  <a:lnTo>
                    <a:pt x="153814" y="114273"/>
                  </a:lnTo>
                  <a:lnTo>
                    <a:pt x="154086" y="102851"/>
                  </a:lnTo>
                  <a:lnTo>
                    <a:pt x="154304" y="33112"/>
                  </a:lnTo>
                  <a:lnTo>
                    <a:pt x="153352" y="29691"/>
                  </a:lnTo>
                  <a:lnTo>
                    <a:pt x="149754" y="23348"/>
                  </a:lnTo>
                  <a:lnTo>
                    <a:pt x="144980" y="17355"/>
                  </a:lnTo>
                  <a:lnTo>
                    <a:pt x="142373" y="14423"/>
                  </a:lnTo>
                  <a:lnTo>
                    <a:pt x="136937" y="8625"/>
                  </a:lnTo>
                  <a:lnTo>
                    <a:pt x="134154" y="5746"/>
                  </a:lnTo>
                  <a:lnTo>
                    <a:pt x="131346" y="3826"/>
                  </a:lnTo>
                  <a:lnTo>
                    <a:pt x="128521" y="2546"/>
                  </a:lnTo>
                  <a:lnTo>
                    <a:pt x="125686" y="1693"/>
                  </a:lnTo>
                  <a:lnTo>
                    <a:pt x="121890" y="1124"/>
                  </a:lnTo>
                  <a:lnTo>
                    <a:pt x="117455" y="745"/>
                  </a:lnTo>
                  <a:lnTo>
                    <a:pt x="112594" y="492"/>
                  </a:lnTo>
                  <a:lnTo>
                    <a:pt x="102111" y="211"/>
                  </a:lnTo>
                  <a:lnTo>
                    <a:pt x="55440" y="0"/>
                  </a:lnTo>
                  <a:lnTo>
                    <a:pt x="49342" y="948"/>
                  </a:lnTo>
                  <a:lnTo>
                    <a:pt x="43372" y="2533"/>
                  </a:lnTo>
                  <a:lnTo>
                    <a:pt x="37487" y="4541"/>
                  </a:lnTo>
                  <a:lnTo>
                    <a:pt x="32612" y="5881"/>
                  </a:lnTo>
                  <a:lnTo>
                    <a:pt x="28409" y="6774"/>
                  </a:lnTo>
                  <a:lnTo>
                    <a:pt x="24654" y="7369"/>
                  </a:lnTo>
                  <a:lnTo>
                    <a:pt x="20246" y="8718"/>
                  </a:lnTo>
                  <a:lnTo>
                    <a:pt x="15403" y="10570"/>
                  </a:lnTo>
                  <a:lnTo>
                    <a:pt x="0" y="171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114"/>
            <p:cNvSpPr/>
            <p:nvPr/>
          </p:nvSpPr>
          <p:spPr>
            <a:xfrm>
              <a:off x="7205101" y="3583796"/>
              <a:ext cx="307267" cy="248058"/>
            </a:xfrm>
            <a:custGeom>
              <a:avLst/>
              <a:gdLst/>
              <a:ahLst/>
              <a:cxnLst/>
              <a:rect l="0" t="0" r="0" b="0"/>
              <a:pathLst>
                <a:path w="307267" h="248058">
                  <a:moveTo>
                    <a:pt x="41518" y="33799"/>
                  </a:moveTo>
                  <a:lnTo>
                    <a:pt x="46070" y="33799"/>
                  </a:lnTo>
                  <a:lnTo>
                    <a:pt x="48363" y="32846"/>
                  </a:lnTo>
                  <a:lnTo>
                    <a:pt x="57119" y="26418"/>
                  </a:lnTo>
                  <a:lnTo>
                    <a:pt x="63057" y="23216"/>
                  </a:lnTo>
                  <a:lnTo>
                    <a:pt x="67307" y="21028"/>
                  </a:lnTo>
                  <a:lnTo>
                    <a:pt x="72998" y="18617"/>
                  </a:lnTo>
                  <a:lnTo>
                    <a:pt x="79651" y="16058"/>
                  </a:lnTo>
                  <a:lnTo>
                    <a:pt x="86943" y="13399"/>
                  </a:lnTo>
                  <a:lnTo>
                    <a:pt x="93709" y="10674"/>
                  </a:lnTo>
                  <a:lnTo>
                    <a:pt x="100125" y="7905"/>
                  </a:lnTo>
                  <a:lnTo>
                    <a:pt x="106306" y="5106"/>
                  </a:lnTo>
                  <a:lnTo>
                    <a:pt x="113285" y="3240"/>
                  </a:lnTo>
                  <a:lnTo>
                    <a:pt x="120796" y="1996"/>
                  </a:lnTo>
                  <a:lnTo>
                    <a:pt x="128660" y="1167"/>
                  </a:lnTo>
                  <a:lnTo>
                    <a:pt x="135808" y="614"/>
                  </a:lnTo>
                  <a:lnTo>
                    <a:pt x="142478" y="246"/>
                  </a:lnTo>
                  <a:lnTo>
                    <a:pt x="148829" y="0"/>
                  </a:lnTo>
                  <a:lnTo>
                    <a:pt x="154969" y="789"/>
                  </a:lnTo>
                  <a:lnTo>
                    <a:pt x="160967" y="2267"/>
                  </a:lnTo>
                  <a:lnTo>
                    <a:pt x="166871" y="4205"/>
                  </a:lnTo>
                  <a:lnTo>
                    <a:pt x="172712" y="5497"/>
                  </a:lnTo>
                  <a:lnTo>
                    <a:pt x="178511" y="6358"/>
                  </a:lnTo>
                  <a:lnTo>
                    <a:pt x="184282" y="6933"/>
                  </a:lnTo>
                  <a:lnTo>
                    <a:pt x="190034" y="9220"/>
                  </a:lnTo>
                  <a:lnTo>
                    <a:pt x="195774" y="12651"/>
                  </a:lnTo>
                  <a:lnTo>
                    <a:pt x="201506" y="16843"/>
                  </a:lnTo>
                  <a:lnTo>
                    <a:pt x="210414" y="24040"/>
                  </a:lnTo>
                  <a:lnTo>
                    <a:pt x="214123" y="27293"/>
                  </a:lnTo>
                  <a:lnTo>
                    <a:pt x="216596" y="31367"/>
                  </a:lnTo>
                  <a:lnTo>
                    <a:pt x="218244" y="35987"/>
                  </a:lnTo>
                  <a:lnTo>
                    <a:pt x="219344" y="40973"/>
                  </a:lnTo>
                  <a:lnTo>
                    <a:pt x="220076" y="46201"/>
                  </a:lnTo>
                  <a:lnTo>
                    <a:pt x="220564" y="51592"/>
                  </a:lnTo>
                  <a:lnTo>
                    <a:pt x="220890" y="57091"/>
                  </a:lnTo>
                  <a:lnTo>
                    <a:pt x="220155" y="62662"/>
                  </a:lnTo>
                  <a:lnTo>
                    <a:pt x="218712" y="68281"/>
                  </a:lnTo>
                  <a:lnTo>
                    <a:pt x="209552" y="95537"/>
                  </a:lnTo>
                  <a:lnTo>
                    <a:pt x="205928" y="103533"/>
                  </a:lnTo>
                  <a:lnTo>
                    <a:pt x="201608" y="111721"/>
                  </a:lnTo>
                  <a:lnTo>
                    <a:pt x="196822" y="120037"/>
                  </a:lnTo>
                  <a:lnTo>
                    <a:pt x="191727" y="127485"/>
                  </a:lnTo>
                  <a:lnTo>
                    <a:pt x="186425" y="134357"/>
                  </a:lnTo>
                  <a:lnTo>
                    <a:pt x="180986" y="140842"/>
                  </a:lnTo>
                  <a:lnTo>
                    <a:pt x="175454" y="148023"/>
                  </a:lnTo>
                  <a:lnTo>
                    <a:pt x="169862" y="155669"/>
                  </a:lnTo>
                  <a:lnTo>
                    <a:pt x="164228" y="163623"/>
                  </a:lnTo>
                  <a:lnTo>
                    <a:pt x="158568" y="170831"/>
                  </a:lnTo>
                  <a:lnTo>
                    <a:pt x="152889" y="177541"/>
                  </a:lnTo>
                  <a:lnTo>
                    <a:pt x="147198" y="183919"/>
                  </a:lnTo>
                  <a:lnTo>
                    <a:pt x="140546" y="190076"/>
                  </a:lnTo>
                  <a:lnTo>
                    <a:pt x="133255" y="196086"/>
                  </a:lnTo>
                  <a:lnTo>
                    <a:pt x="125536" y="201998"/>
                  </a:lnTo>
                  <a:lnTo>
                    <a:pt x="118486" y="206892"/>
                  </a:lnTo>
                  <a:lnTo>
                    <a:pt x="111880" y="211106"/>
                  </a:lnTo>
                  <a:lnTo>
                    <a:pt x="105571" y="214869"/>
                  </a:lnTo>
                  <a:lnTo>
                    <a:pt x="99460" y="219282"/>
                  </a:lnTo>
                  <a:lnTo>
                    <a:pt x="93482" y="224129"/>
                  </a:lnTo>
                  <a:lnTo>
                    <a:pt x="82710" y="233643"/>
                  </a:lnTo>
                  <a:lnTo>
                    <a:pt x="74749" y="241046"/>
                  </a:lnTo>
                  <a:lnTo>
                    <a:pt x="70340" y="243401"/>
                  </a:lnTo>
                  <a:lnTo>
                    <a:pt x="65495" y="244971"/>
                  </a:lnTo>
                  <a:lnTo>
                    <a:pt x="60360" y="246018"/>
                  </a:lnTo>
                  <a:lnTo>
                    <a:pt x="55032" y="246715"/>
                  </a:lnTo>
                  <a:lnTo>
                    <a:pt x="49575" y="247181"/>
                  </a:lnTo>
                  <a:lnTo>
                    <a:pt x="39384" y="247698"/>
                  </a:lnTo>
                  <a:lnTo>
                    <a:pt x="31680" y="247927"/>
                  </a:lnTo>
                  <a:lnTo>
                    <a:pt x="21988" y="248057"/>
                  </a:lnTo>
                  <a:lnTo>
                    <a:pt x="18973" y="247122"/>
                  </a:lnTo>
                  <a:lnTo>
                    <a:pt x="13083" y="243544"/>
                  </a:lnTo>
                  <a:lnTo>
                    <a:pt x="11132" y="241256"/>
                  </a:lnTo>
                  <a:lnTo>
                    <a:pt x="9830" y="238779"/>
                  </a:lnTo>
                  <a:lnTo>
                    <a:pt x="8963" y="236175"/>
                  </a:lnTo>
                  <a:lnTo>
                    <a:pt x="5459" y="230741"/>
                  </a:lnTo>
                  <a:lnTo>
                    <a:pt x="3192" y="227958"/>
                  </a:lnTo>
                  <a:lnTo>
                    <a:pt x="1680" y="224199"/>
                  </a:lnTo>
                  <a:lnTo>
                    <a:pt x="672" y="219787"/>
                  </a:lnTo>
                  <a:lnTo>
                    <a:pt x="0" y="214941"/>
                  </a:lnTo>
                  <a:lnTo>
                    <a:pt x="504" y="210758"/>
                  </a:lnTo>
                  <a:lnTo>
                    <a:pt x="1793" y="207016"/>
                  </a:lnTo>
                  <a:lnTo>
                    <a:pt x="5765" y="200319"/>
                  </a:lnTo>
                  <a:lnTo>
                    <a:pt x="10705" y="194168"/>
                  </a:lnTo>
                  <a:lnTo>
                    <a:pt x="13356" y="190241"/>
                  </a:lnTo>
                  <a:lnTo>
                    <a:pt x="16076" y="185719"/>
                  </a:lnTo>
                  <a:lnTo>
                    <a:pt x="18842" y="180799"/>
                  </a:lnTo>
                  <a:lnTo>
                    <a:pt x="21639" y="176566"/>
                  </a:lnTo>
                  <a:lnTo>
                    <a:pt x="27286" y="169323"/>
                  </a:lnTo>
                  <a:lnTo>
                    <a:pt x="35510" y="162929"/>
                  </a:lnTo>
                  <a:lnTo>
                    <a:pt x="40370" y="159891"/>
                  </a:lnTo>
                  <a:lnTo>
                    <a:pt x="45516" y="157865"/>
                  </a:lnTo>
                  <a:lnTo>
                    <a:pt x="50851" y="156514"/>
                  </a:lnTo>
                  <a:lnTo>
                    <a:pt x="56313" y="155614"/>
                  </a:lnTo>
                  <a:lnTo>
                    <a:pt x="62811" y="154061"/>
                  </a:lnTo>
                  <a:lnTo>
                    <a:pt x="70001" y="152074"/>
                  </a:lnTo>
                  <a:lnTo>
                    <a:pt x="77652" y="149796"/>
                  </a:lnTo>
                  <a:lnTo>
                    <a:pt x="84658" y="148278"/>
                  </a:lnTo>
                  <a:lnTo>
                    <a:pt x="91233" y="147266"/>
                  </a:lnTo>
                  <a:lnTo>
                    <a:pt x="97521" y="146591"/>
                  </a:lnTo>
                  <a:lnTo>
                    <a:pt x="104571" y="146141"/>
                  </a:lnTo>
                  <a:lnTo>
                    <a:pt x="112129" y="145841"/>
                  </a:lnTo>
                  <a:lnTo>
                    <a:pt x="120024" y="145641"/>
                  </a:lnTo>
                  <a:lnTo>
                    <a:pt x="127194" y="146460"/>
                  </a:lnTo>
                  <a:lnTo>
                    <a:pt x="133878" y="147959"/>
                  </a:lnTo>
                  <a:lnTo>
                    <a:pt x="140239" y="149910"/>
                  </a:lnTo>
                  <a:lnTo>
                    <a:pt x="146385" y="151212"/>
                  </a:lnTo>
                  <a:lnTo>
                    <a:pt x="152387" y="152079"/>
                  </a:lnTo>
                  <a:lnTo>
                    <a:pt x="158294" y="152657"/>
                  </a:lnTo>
                  <a:lnTo>
                    <a:pt x="165088" y="153995"/>
                  </a:lnTo>
                  <a:lnTo>
                    <a:pt x="172476" y="155840"/>
                  </a:lnTo>
                  <a:lnTo>
                    <a:pt x="180259" y="158022"/>
                  </a:lnTo>
                  <a:lnTo>
                    <a:pt x="187352" y="160429"/>
                  </a:lnTo>
                  <a:lnTo>
                    <a:pt x="193986" y="162986"/>
                  </a:lnTo>
                  <a:lnTo>
                    <a:pt x="200313" y="165644"/>
                  </a:lnTo>
                  <a:lnTo>
                    <a:pt x="206437" y="169321"/>
                  </a:lnTo>
                  <a:lnTo>
                    <a:pt x="212424" y="173676"/>
                  </a:lnTo>
                  <a:lnTo>
                    <a:pt x="218321" y="178485"/>
                  </a:lnTo>
                  <a:lnTo>
                    <a:pt x="224157" y="182644"/>
                  </a:lnTo>
                  <a:lnTo>
                    <a:pt x="229952" y="186369"/>
                  </a:lnTo>
                  <a:lnTo>
                    <a:pt x="235721" y="189805"/>
                  </a:lnTo>
                  <a:lnTo>
                    <a:pt x="244671" y="196162"/>
                  </a:lnTo>
                  <a:lnTo>
                    <a:pt x="252776" y="202163"/>
                  </a:lnTo>
                  <a:lnTo>
                    <a:pt x="257604" y="205096"/>
                  </a:lnTo>
                  <a:lnTo>
                    <a:pt x="267097" y="210896"/>
                  </a:lnTo>
                  <a:lnTo>
                    <a:pt x="274490" y="216649"/>
                  </a:lnTo>
                  <a:lnTo>
                    <a:pt x="280952" y="222380"/>
                  </a:lnTo>
                  <a:lnTo>
                    <a:pt x="284008" y="225242"/>
                  </a:lnTo>
                  <a:lnTo>
                    <a:pt x="286999" y="227150"/>
                  </a:lnTo>
                  <a:lnTo>
                    <a:pt x="292861" y="229270"/>
                  </a:lnTo>
                  <a:lnTo>
                    <a:pt x="301516" y="230464"/>
                  </a:lnTo>
                  <a:lnTo>
                    <a:pt x="303433" y="231584"/>
                  </a:lnTo>
                  <a:lnTo>
                    <a:pt x="304711" y="233283"/>
                  </a:lnTo>
                  <a:lnTo>
                    <a:pt x="307266" y="23953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115"/>
            <p:cNvSpPr/>
            <p:nvPr/>
          </p:nvSpPr>
          <p:spPr>
            <a:xfrm>
              <a:off x="7572375" y="3634740"/>
              <a:ext cx="197168" cy="171451"/>
            </a:xfrm>
            <a:custGeom>
              <a:avLst/>
              <a:gdLst/>
              <a:ahLst/>
              <a:cxnLst/>
              <a:rect l="0" t="0" r="0" b="0"/>
              <a:pathLst>
                <a:path w="197168" h="171451">
                  <a:moveTo>
                    <a:pt x="0" y="0"/>
                  </a:moveTo>
                  <a:lnTo>
                    <a:pt x="0" y="7381"/>
                  </a:lnTo>
                  <a:lnTo>
                    <a:pt x="952" y="7778"/>
                  </a:lnTo>
                  <a:lnTo>
                    <a:pt x="4550" y="8219"/>
                  </a:lnTo>
                  <a:lnTo>
                    <a:pt x="6844" y="9289"/>
                  </a:lnTo>
                  <a:lnTo>
                    <a:pt x="11931" y="13018"/>
                  </a:lnTo>
                  <a:lnTo>
                    <a:pt x="17367" y="17851"/>
                  </a:lnTo>
                  <a:lnTo>
                    <a:pt x="22959" y="23173"/>
                  </a:lnTo>
                  <a:lnTo>
                    <a:pt x="67063" y="67066"/>
                  </a:lnTo>
                  <a:lnTo>
                    <a:pt x="72331" y="71381"/>
                  </a:lnTo>
                  <a:lnTo>
                    <a:pt x="77748" y="75209"/>
                  </a:lnTo>
                  <a:lnTo>
                    <a:pt x="83264" y="78714"/>
                  </a:lnTo>
                  <a:lnTo>
                    <a:pt x="88847" y="82004"/>
                  </a:lnTo>
                  <a:lnTo>
                    <a:pt x="94474" y="85149"/>
                  </a:lnTo>
                  <a:lnTo>
                    <a:pt x="100130" y="88199"/>
                  </a:lnTo>
                  <a:lnTo>
                    <a:pt x="104853" y="91184"/>
                  </a:lnTo>
                  <a:lnTo>
                    <a:pt x="108955" y="94126"/>
                  </a:lnTo>
                  <a:lnTo>
                    <a:pt x="112641" y="97041"/>
                  </a:lnTo>
                  <a:lnTo>
                    <a:pt x="117004" y="100889"/>
                  </a:lnTo>
                  <a:lnTo>
                    <a:pt x="126931" y="110244"/>
                  </a:lnTo>
                  <a:lnTo>
                    <a:pt x="145138" y="128053"/>
                  </a:lnTo>
                  <a:lnTo>
                    <a:pt x="165699" y="148558"/>
                  </a:lnTo>
                  <a:lnTo>
                    <a:pt x="168569" y="150474"/>
                  </a:lnTo>
                  <a:lnTo>
                    <a:pt x="174297" y="152602"/>
                  </a:lnTo>
                  <a:lnTo>
                    <a:pt x="180017" y="156088"/>
                  </a:lnTo>
                  <a:lnTo>
                    <a:pt x="185735" y="160812"/>
                  </a:lnTo>
                  <a:lnTo>
                    <a:pt x="191451" y="166087"/>
                  </a:lnTo>
                  <a:lnTo>
                    <a:pt x="197167" y="1714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116"/>
            <p:cNvSpPr/>
            <p:nvPr/>
          </p:nvSpPr>
          <p:spPr>
            <a:xfrm>
              <a:off x="7589519" y="3595511"/>
              <a:ext cx="188597" cy="159244"/>
            </a:xfrm>
            <a:custGeom>
              <a:avLst/>
              <a:gdLst/>
              <a:ahLst/>
              <a:cxnLst/>
              <a:rect l="0" t="0" r="0" b="0"/>
              <a:pathLst>
                <a:path w="188597" h="159244">
                  <a:moveTo>
                    <a:pt x="188596" y="4939"/>
                  </a:moveTo>
                  <a:lnTo>
                    <a:pt x="184045" y="388"/>
                  </a:lnTo>
                  <a:lnTo>
                    <a:pt x="182704" y="0"/>
                  </a:lnTo>
                  <a:lnTo>
                    <a:pt x="181810" y="693"/>
                  </a:lnTo>
                  <a:lnTo>
                    <a:pt x="180377" y="4100"/>
                  </a:lnTo>
                  <a:lnTo>
                    <a:pt x="177641" y="7106"/>
                  </a:lnTo>
                  <a:lnTo>
                    <a:pt x="168122" y="16797"/>
                  </a:lnTo>
                  <a:lnTo>
                    <a:pt x="165422" y="20464"/>
                  </a:lnTo>
                  <a:lnTo>
                    <a:pt x="162669" y="24814"/>
                  </a:lnTo>
                  <a:lnTo>
                    <a:pt x="159881" y="29619"/>
                  </a:lnTo>
                  <a:lnTo>
                    <a:pt x="155165" y="34727"/>
                  </a:lnTo>
                  <a:lnTo>
                    <a:pt x="149164" y="40038"/>
                  </a:lnTo>
                  <a:lnTo>
                    <a:pt x="142305" y="45483"/>
                  </a:lnTo>
                  <a:lnTo>
                    <a:pt x="135828" y="51018"/>
                  </a:lnTo>
                  <a:lnTo>
                    <a:pt x="129605" y="56613"/>
                  </a:lnTo>
                  <a:lnTo>
                    <a:pt x="123551" y="62248"/>
                  </a:lnTo>
                  <a:lnTo>
                    <a:pt x="116657" y="67910"/>
                  </a:lnTo>
                  <a:lnTo>
                    <a:pt x="109204" y="73590"/>
                  </a:lnTo>
                  <a:lnTo>
                    <a:pt x="101378" y="79281"/>
                  </a:lnTo>
                  <a:lnTo>
                    <a:pt x="94256" y="84980"/>
                  </a:lnTo>
                  <a:lnTo>
                    <a:pt x="87603" y="90685"/>
                  </a:lnTo>
                  <a:lnTo>
                    <a:pt x="76082" y="101150"/>
                  </a:lnTo>
                  <a:lnTo>
                    <a:pt x="67788" y="108977"/>
                  </a:lnTo>
                  <a:lnTo>
                    <a:pt x="31840" y="144559"/>
                  </a:lnTo>
                  <a:lnTo>
                    <a:pt x="28847" y="146597"/>
                  </a:lnTo>
                  <a:lnTo>
                    <a:pt x="22981" y="148860"/>
                  </a:lnTo>
                  <a:lnTo>
                    <a:pt x="17199" y="149866"/>
                  </a:lnTo>
                  <a:lnTo>
                    <a:pt x="14324" y="150135"/>
                  </a:lnTo>
                  <a:lnTo>
                    <a:pt x="11455" y="151266"/>
                  </a:lnTo>
                  <a:lnTo>
                    <a:pt x="5726" y="155063"/>
                  </a:lnTo>
                  <a:lnTo>
                    <a:pt x="0" y="1592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117"/>
            <p:cNvSpPr/>
            <p:nvPr/>
          </p:nvSpPr>
          <p:spPr>
            <a:xfrm>
              <a:off x="7966709" y="3651885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0"/>
                  </a:moveTo>
                  <a:lnTo>
                    <a:pt x="142877" y="0"/>
                  </a:lnTo>
                  <a:lnTo>
                    <a:pt x="147639" y="952"/>
                  </a:lnTo>
                  <a:lnTo>
                    <a:pt x="151766" y="2540"/>
                  </a:lnTo>
                  <a:lnTo>
                    <a:pt x="155470" y="4551"/>
                  </a:lnTo>
                  <a:lnTo>
                    <a:pt x="159844" y="5891"/>
                  </a:lnTo>
                  <a:lnTo>
                    <a:pt x="164665" y="6785"/>
                  </a:lnTo>
                  <a:lnTo>
                    <a:pt x="180023" y="857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118"/>
            <p:cNvSpPr/>
            <p:nvPr/>
          </p:nvSpPr>
          <p:spPr>
            <a:xfrm>
              <a:off x="7983855" y="3746182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8572"/>
                  </a:moveTo>
                  <a:lnTo>
                    <a:pt x="7382" y="1192"/>
                  </a:lnTo>
                  <a:lnTo>
                    <a:pt x="8730" y="795"/>
                  </a:lnTo>
                  <a:lnTo>
                    <a:pt x="12770" y="353"/>
                  </a:lnTo>
                  <a:lnTo>
                    <a:pt x="17741" y="157"/>
                  </a:lnTo>
                  <a:lnTo>
                    <a:pt x="24077" y="70"/>
                  </a:lnTo>
                  <a:lnTo>
                    <a:pt x="108693" y="0"/>
                  </a:lnTo>
                  <a:lnTo>
                    <a:pt x="114372" y="953"/>
                  </a:lnTo>
                  <a:lnTo>
                    <a:pt x="120063" y="2540"/>
                  </a:lnTo>
                  <a:lnTo>
                    <a:pt x="125762" y="4551"/>
                  </a:lnTo>
                  <a:lnTo>
                    <a:pt x="131465" y="5892"/>
                  </a:lnTo>
                  <a:lnTo>
                    <a:pt x="137174" y="6785"/>
                  </a:lnTo>
                  <a:lnTo>
                    <a:pt x="142883" y="7381"/>
                  </a:lnTo>
                  <a:lnTo>
                    <a:pt x="148596" y="7778"/>
                  </a:lnTo>
                  <a:lnTo>
                    <a:pt x="154309" y="8043"/>
                  </a:lnTo>
                  <a:lnTo>
                    <a:pt x="165737" y="8338"/>
                  </a:lnTo>
                  <a:lnTo>
                    <a:pt x="177167" y="8468"/>
                  </a:lnTo>
                  <a:lnTo>
                    <a:pt x="182881" y="9455"/>
                  </a:lnTo>
                  <a:lnTo>
                    <a:pt x="188595" y="11066"/>
                  </a:lnTo>
                  <a:lnTo>
                    <a:pt x="194310" y="13092"/>
                  </a:lnTo>
                  <a:lnTo>
                    <a:pt x="199073" y="14443"/>
                  </a:lnTo>
                  <a:lnTo>
                    <a:pt x="203200" y="15344"/>
                  </a:lnTo>
                  <a:lnTo>
                    <a:pt x="214312" y="171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119"/>
            <p:cNvSpPr/>
            <p:nvPr/>
          </p:nvSpPr>
          <p:spPr>
            <a:xfrm>
              <a:off x="8378190" y="3549015"/>
              <a:ext cx="17145" cy="257176"/>
            </a:xfrm>
            <a:custGeom>
              <a:avLst/>
              <a:gdLst/>
              <a:ahLst/>
              <a:cxnLst/>
              <a:rect l="0" t="0" r="0" b="0"/>
              <a:pathLst>
                <a:path w="17145" h="257176">
                  <a:moveTo>
                    <a:pt x="0" y="0"/>
                  </a:moveTo>
                  <a:lnTo>
                    <a:pt x="0" y="73608"/>
                  </a:lnTo>
                  <a:lnTo>
                    <a:pt x="952" y="79552"/>
                  </a:lnTo>
                  <a:lnTo>
                    <a:pt x="2539" y="85419"/>
                  </a:lnTo>
                  <a:lnTo>
                    <a:pt x="4551" y="91236"/>
                  </a:lnTo>
                  <a:lnTo>
                    <a:pt x="5891" y="97019"/>
                  </a:lnTo>
                  <a:lnTo>
                    <a:pt x="6785" y="102779"/>
                  </a:lnTo>
                  <a:lnTo>
                    <a:pt x="7381" y="108524"/>
                  </a:lnTo>
                  <a:lnTo>
                    <a:pt x="7777" y="115212"/>
                  </a:lnTo>
                  <a:lnTo>
                    <a:pt x="8219" y="130263"/>
                  </a:lnTo>
                  <a:lnTo>
                    <a:pt x="8541" y="168237"/>
                  </a:lnTo>
                  <a:lnTo>
                    <a:pt x="8572" y="251311"/>
                  </a:lnTo>
                  <a:lnTo>
                    <a:pt x="9525" y="253265"/>
                  </a:lnTo>
                  <a:lnTo>
                    <a:pt x="11112" y="254568"/>
                  </a:lnTo>
                  <a:lnTo>
                    <a:pt x="17144" y="2571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120"/>
            <p:cNvSpPr/>
            <p:nvPr/>
          </p:nvSpPr>
          <p:spPr>
            <a:xfrm>
              <a:off x="8481552" y="3549015"/>
              <a:ext cx="212481" cy="248559"/>
            </a:xfrm>
            <a:custGeom>
              <a:avLst/>
              <a:gdLst/>
              <a:ahLst/>
              <a:cxnLst/>
              <a:rect l="0" t="0" r="0" b="0"/>
              <a:pathLst>
                <a:path w="212481" h="248559">
                  <a:moveTo>
                    <a:pt x="50942" y="8572"/>
                  </a:moveTo>
                  <a:lnTo>
                    <a:pt x="46391" y="13123"/>
                  </a:lnTo>
                  <a:lnTo>
                    <a:pt x="45051" y="15416"/>
                  </a:lnTo>
                  <a:lnTo>
                    <a:pt x="43562" y="20504"/>
                  </a:lnTo>
                  <a:lnTo>
                    <a:pt x="42899" y="25940"/>
                  </a:lnTo>
                  <a:lnTo>
                    <a:pt x="42724" y="28723"/>
                  </a:lnTo>
                  <a:lnTo>
                    <a:pt x="41654" y="31531"/>
                  </a:lnTo>
                  <a:lnTo>
                    <a:pt x="37924" y="37191"/>
                  </a:lnTo>
                  <a:lnTo>
                    <a:pt x="35597" y="40987"/>
                  </a:lnTo>
                  <a:lnTo>
                    <a:pt x="33091" y="45422"/>
                  </a:lnTo>
                  <a:lnTo>
                    <a:pt x="30470" y="50283"/>
                  </a:lnTo>
                  <a:lnTo>
                    <a:pt x="28721" y="55430"/>
                  </a:lnTo>
                  <a:lnTo>
                    <a:pt x="27555" y="60765"/>
                  </a:lnTo>
                  <a:lnTo>
                    <a:pt x="26779" y="66228"/>
                  </a:lnTo>
                  <a:lnTo>
                    <a:pt x="25309" y="71774"/>
                  </a:lnTo>
                  <a:lnTo>
                    <a:pt x="23376" y="77377"/>
                  </a:lnTo>
                  <a:lnTo>
                    <a:pt x="21135" y="83017"/>
                  </a:lnTo>
                  <a:lnTo>
                    <a:pt x="18688" y="88682"/>
                  </a:lnTo>
                  <a:lnTo>
                    <a:pt x="13430" y="100056"/>
                  </a:lnTo>
                  <a:lnTo>
                    <a:pt x="10694" y="106709"/>
                  </a:lnTo>
                  <a:lnTo>
                    <a:pt x="7918" y="114002"/>
                  </a:lnTo>
                  <a:lnTo>
                    <a:pt x="5115" y="121721"/>
                  </a:lnTo>
                  <a:lnTo>
                    <a:pt x="3245" y="128772"/>
                  </a:lnTo>
                  <a:lnTo>
                    <a:pt x="2000" y="135378"/>
                  </a:lnTo>
                  <a:lnTo>
                    <a:pt x="1169" y="141687"/>
                  </a:lnTo>
                  <a:lnTo>
                    <a:pt x="615" y="146845"/>
                  </a:lnTo>
                  <a:lnTo>
                    <a:pt x="246" y="151237"/>
                  </a:lnTo>
                  <a:lnTo>
                    <a:pt x="0" y="155117"/>
                  </a:lnTo>
                  <a:lnTo>
                    <a:pt x="789" y="160561"/>
                  </a:lnTo>
                  <a:lnTo>
                    <a:pt x="2267" y="167048"/>
                  </a:lnTo>
                  <a:lnTo>
                    <a:pt x="4204" y="174230"/>
                  </a:lnTo>
                  <a:lnTo>
                    <a:pt x="5496" y="179971"/>
                  </a:lnTo>
                  <a:lnTo>
                    <a:pt x="6357" y="184750"/>
                  </a:lnTo>
                  <a:lnTo>
                    <a:pt x="6932" y="188889"/>
                  </a:lnTo>
                  <a:lnTo>
                    <a:pt x="8267" y="193554"/>
                  </a:lnTo>
                  <a:lnTo>
                    <a:pt x="10110" y="198568"/>
                  </a:lnTo>
                  <a:lnTo>
                    <a:pt x="12291" y="203816"/>
                  </a:lnTo>
                  <a:lnTo>
                    <a:pt x="14697" y="208267"/>
                  </a:lnTo>
                  <a:lnTo>
                    <a:pt x="19912" y="215753"/>
                  </a:lnTo>
                  <a:lnTo>
                    <a:pt x="25404" y="222255"/>
                  </a:lnTo>
                  <a:lnTo>
                    <a:pt x="31019" y="228320"/>
                  </a:lnTo>
                  <a:lnTo>
                    <a:pt x="36691" y="234190"/>
                  </a:lnTo>
                  <a:lnTo>
                    <a:pt x="40489" y="237089"/>
                  </a:lnTo>
                  <a:lnTo>
                    <a:pt x="44926" y="239975"/>
                  </a:lnTo>
                  <a:lnTo>
                    <a:pt x="49790" y="242850"/>
                  </a:lnTo>
                  <a:lnTo>
                    <a:pt x="54936" y="244768"/>
                  </a:lnTo>
                  <a:lnTo>
                    <a:pt x="60273" y="246045"/>
                  </a:lnTo>
                  <a:lnTo>
                    <a:pt x="65735" y="246898"/>
                  </a:lnTo>
                  <a:lnTo>
                    <a:pt x="70329" y="247466"/>
                  </a:lnTo>
                  <a:lnTo>
                    <a:pt x="74345" y="247845"/>
                  </a:lnTo>
                  <a:lnTo>
                    <a:pt x="77975" y="248097"/>
                  </a:lnTo>
                  <a:lnTo>
                    <a:pt x="82298" y="248266"/>
                  </a:lnTo>
                  <a:lnTo>
                    <a:pt x="97487" y="248502"/>
                  </a:lnTo>
                  <a:lnTo>
                    <a:pt x="108460" y="248558"/>
                  </a:lnTo>
                  <a:lnTo>
                    <a:pt x="114052" y="247620"/>
                  </a:lnTo>
                  <a:lnTo>
                    <a:pt x="119686" y="246042"/>
                  </a:lnTo>
                  <a:lnTo>
                    <a:pt x="125346" y="244038"/>
                  </a:lnTo>
                  <a:lnTo>
                    <a:pt x="130073" y="241749"/>
                  </a:lnTo>
                  <a:lnTo>
                    <a:pt x="134176" y="239271"/>
                  </a:lnTo>
                  <a:lnTo>
                    <a:pt x="137864" y="236667"/>
                  </a:lnTo>
                  <a:lnTo>
                    <a:pt x="142227" y="233978"/>
                  </a:lnTo>
                  <a:lnTo>
                    <a:pt x="147042" y="231232"/>
                  </a:lnTo>
                  <a:lnTo>
                    <a:pt x="152156" y="228450"/>
                  </a:lnTo>
                  <a:lnTo>
                    <a:pt x="156519" y="224690"/>
                  </a:lnTo>
                  <a:lnTo>
                    <a:pt x="160379" y="220278"/>
                  </a:lnTo>
                  <a:lnTo>
                    <a:pt x="163906" y="215432"/>
                  </a:lnTo>
                  <a:lnTo>
                    <a:pt x="167208" y="210296"/>
                  </a:lnTo>
                  <a:lnTo>
                    <a:pt x="170363" y="204967"/>
                  </a:lnTo>
                  <a:lnTo>
                    <a:pt x="173418" y="199510"/>
                  </a:lnTo>
                  <a:lnTo>
                    <a:pt x="179355" y="188366"/>
                  </a:lnTo>
                  <a:lnTo>
                    <a:pt x="199522" y="148576"/>
                  </a:lnTo>
                  <a:lnTo>
                    <a:pt x="201430" y="141913"/>
                  </a:lnTo>
                  <a:lnTo>
                    <a:pt x="202703" y="134614"/>
                  </a:lnTo>
                  <a:lnTo>
                    <a:pt x="203551" y="126890"/>
                  </a:lnTo>
                  <a:lnTo>
                    <a:pt x="205068" y="119836"/>
                  </a:lnTo>
                  <a:lnTo>
                    <a:pt x="207034" y="113228"/>
                  </a:lnTo>
                  <a:lnTo>
                    <a:pt x="209296" y="106918"/>
                  </a:lnTo>
                  <a:lnTo>
                    <a:pt x="210805" y="100806"/>
                  </a:lnTo>
                  <a:lnTo>
                    <a:pt x="211810" y="94826"/>
                  </a:lnTo>
                  <a:lnTo>
                    <a:pt x="212480" y="88935"/>
                  </a:lnTo>
                  <a:lnTo>
                    <a:pt x="211974" y="83102"/>
                  </a:lnTo>
                  <a:lnTo>
                    <a:pt x="210684" y="77309"/>
                  </a:lnTo>
                  <a:lnTo>
                    <a:pt x="208872" y="71541"/>
                  </a:lnTo>
                  <a:lnTo>
                    <a:pt x="206712" y="66744"/>
                  </a:lnTo>
                  <a:lnTo>
                    <a:pt x="204318" y="62594"/>
                  </a:lnTo>
                  <a:lnTo>
                    <a:pt x="199119" y="55442"/>
                  </a:lnTo>
                  <a:lnTo>
                    <a:pt x="193634" y="49088"/>
                  </a:lnTo>
                  <a:lnTo>
                    <a:pt x="185481" y="40549"/>
                  </a:lnTo>
                  <a:lnTo>
                    <a:pt x="180640" y="35605"/>
                  </a:lnTo>
                  <a:lnTo>
                    <a:pt x="175507" y="31357"/>
                  </a:lnTo>
                  <a:lnTo>
                    <a:pt x="170181" y="27572"/>
                  </a:lnTo>
                  <a:lnTo>
                    <a:pt x="164725" y="24096"/>
                  </a:lnTo>
                  <a:lnTo>
                    <a:pt x="159183" y="21779"/>
                  </a:lnTo>
                  <a:lnTo>
                    <a:pt x="153582" y="20234"/>
                  </a:lnTo>
                  <a:lnTo>
                    <a:pt x="147944" y="19204"/>
                  </a:lnTo>
                  <a:lnTo>
                    <a:pt x="142281" y="17565"/>
                  </a:lnTo>
                  <a:lnTo>
                    <a:pt x="136600" y="15520"/>
                  </a:lnTo>
                  <a:lnTo>
                    <a:pt x="130907" y="13204"/>
                  </a:lnTo>
                  <a:lnTo>
                    <a:pt x="125208" y="10708"/>
                  </a:lnTo>
                  <a:lnTo>
                    <a:pt x="113794" y="5394"/>
                  </a:lnTo>
                  <a:lnTo>
                    <a:pt x="108084" y="3596"/>
                  </a:lnTo>
                  <a:lnTo>
                    <a:pt x="102372" y="2397"/>
                  </a:lnTo>
                  <a:lnTo>
                    <a:pt x="96659" y="1598"/>
                  </a:lnTo>
                  <a:lnTo>
                    <a:pt x="90945" y="1065"/>
                  </a:lnTo>
                  <a:lnTo>
                    <a:pt x="85232" y="710"/>
                  </a:lnTo>
                  <a:lnTo>
                    <a:pt x="74755" y="315"/>
                  </a:lnTo>
                  <a:lnTo>
                    <a:pt x="63501" y="93"/>
                  </a:lnTo>
                  <a:lnTo>
                    <a:pt x="5094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121"/>
            <p:cNvSpPr/>
            <p:nvPr/>
          </p:nvSpPr>
          <p:spPr>
            <a:xfrm>
              <a:off x="7212330" y="3935133"/>
              <a:ext cx="540068" cy="30301"/>
            </a:xfrm>
            <a:custGeom>
              <a:avLst/>
              <a:gdLst/>
              <a:ahLst/>
              <a:cxnLst/>
              <a:rect l="0" t="0" r="0" b="0"/>
              <a:pathLst>
                <a:path w="540068" h="30301">
                  <a:moveTo>
                    <a:pt x="0" y="25362"/>
                  </a:moveTo>
                  <a:lnTo>
                    <a:pt x="45102" y="25362"/>
                  </a:lnTo>
                  <a:lnTo>
                    <a:pt x="51975" y="26314"/>
                  </a:lnTo>
                  <a:lnTo>
                    <a:pt x="58462" y="27902"/>
                  </a:lnTo>
                  <a:lnTo>
                    <a:pt x="64692" y="29912"/>
                  </a:lnTo>
                  <a:lnTo>
                    <a:pt x="72655" y="30300"/>
                  </a:lnTo>
                  <a:lnTo>
                    <a:pt x="81774" y="29607"/>
                  </a:lnTo>
                  <a:lnTo>
                    <a:pt x="91664" y="28191"/>
                  </a:lnTo>
                  <a:lnTo>
                    <a:pt x="101114" y="27248"/>
                  </a:lnTo>
                  <a:lnTo>
                    <a:pt x="110271" y="26619"/>
                  </a:lnTo>
                  <a:lnTo>
                    <a:pt x="119234" y="26200"/>
                  </a:lnTo>
                  <a:lnTo>
                    <a:pt x="139353" y="25734"/>
                  </a:lnTo>
                  <a:lnTo>
                    <a:pt x="150052" y="25610"/>
                  </a:lnTo>
                  <a:lnTo>
                    <a:pt x="160995" y="24575"/>
                  </a:lnTo>
                  <a:lnTo>
                    <a:pt x="172099" y="22932"/>
                  </a:lnTo>
                  <a:lnTo>
                    <a:pt x="183313" y="20884"/>
                  </a:lnTo>
                  <a:lnTo>
                    <a:pt x="194599" y="19519"/>
                  </a:lnTo>
                  <a:lnTo>
                    <a:pt x="205932" y="18609"/>
                  </a:lnTo>
                  <a:lnTo>
                    <a:pt x="217298" y="18003"/>
                  </a:lnTo>
                  <a:lnTo>
                    <a:pt x="229638" y="16646"/>
                  </a:lnTo>
                  <a:lnTo>
                    <a:pt x="242627" y="14789"/>
                  </a:lnTo>
                  <a:lnTo>
                    <a:pt x="256049" y="12598"/>
                  </a:lnTo>
                  <a:lnTo>
                    <a:pt x="268807" y="11138"/>
                  </a:lnTo>
                  <a:lnTo>
                    <a:pt x="281121" y="10164"/>
                  </a:lnTo>
                  <a:lnTo>
                    <a:pt x="293142" y="9515"/>
                  </a:lnTo>
                  <a:lnTo>
                    <a:pt x="319197" y="8794"/>
                  </a:lnTo>
                  <a:lnTo>
                    <a:pt x="374730" y="8330"/>
                  </a:lnTo>
                  <a:lnTo>
                    <a:pt x="386980" y="7340"/>
                  </a:lnTo>
                  <a:lnTo>
                    <a:pt x="398004" y="5728"/>
                  </a:lnTo>
                  <a:lnTo>
                    <a:pt x="408211" y="3700"/>
                  </a:lnTo>
                  <a:lnTo>
                    <a:pt x="418825" y="2348"/>
                  </a:lnTo>
                  <a:lnTo>
                    <a:pt x="429712" y="1447"/>
                  </a:lnTo>
                  <a:lnTo>
                    <a:pt x="440780" y="846"/>
                  </a:lnTo>
                  <a:lnTo>
                    <a:pt x="460696" y="178"/>
                  </a:lnTo>
                  <a:lnTo>
                    <a:pt x="470009" y="0"/>
                  </a:lnTo>
                  <a:lnTo>
                    <a:pt x="479074" y="834"/>
                  </a:lnTo>
                  <a:lnTo>
                    <a:pt x="487975" y="2342"/>
                  </a:lnTo>
                  <a:lnTo>
                    <a:pt x="496766" y="4300"/>
                  </a:lnTo>
                  <a:lnTo>
                    <a:pt x="504533" y="5606"/>
                  </a:lnTo>
                  <a:lnTo>
                    <a:pt x="511615" y="6476"/>
                  </a:lnTo>
                  <a:lnTo>
                    <a:pt x="518241" y="7056"/>
                  </a:lnTo>
                  <a:lnTo>
                    <a:pt x="528144" y="7701"/>
                  </a:lnTo>
                  <a:lnTo>
                    <a:pt x="540067" y="821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122"/>
            <p:cNvSpPr/>
            <p:nvPr/>
          </p:nvSpPr>
          <p:spPr>
            <a:xfrm>
              <a:off x="7503794" y="4011964"/>
              <a:ext cx="274322" cy="162443"/>
            </a:xfrm>
            <a:custGeom>
              <a:avLst/>
              <a:gdLst/>
              <a:ahLst/>
              <a:cxnLst/>
              <a:rect l="0" t="0" r="0" b="0"/>
              <a:pathLst>
                <a:path w="274322" h="162443">
                  <a:moveTo>
                    <a:pt x="0" y="34256"/>
                  </a:moveTo>
                  <a:lnTo>
                    <a:pt x="0" y="22324"/>
                  </a:lnTo>
                  <a:lnTo>
                    <a:pt x="954" y="20586"/>
                  </a:lnTo>
                  <a:lnTo>
                    <a:pt x="2541" y="19428"/>
                  </a:lnTo>
                  <a:lnTo>
                    <a:pt x="4552" y="18655"/>
                  </a:lnTo>
                  <a:lnTo>
                    <a:pt x="5892" y="17188"/>
                  </a:lnTo>
                  <a:lnTo>
                    <a:pt x="6786" y="15257"/>
                  </a:lnTo>
                  <a:lnTo>
                    <a:pt x="7382" y="13017"/>
                  </a:lnTo>
                  <a:lnTo>
                    <a:pt x="9684" y="11524"/>
                  </a:lnTo>
                  <a:lnTo>
                    <a:pt x="22026" y="8471"/>
                  </a:lnTo>
                  <a:lnTo>
                    <a:pt x="27067" y="6588"/>
                  </a:lnTo>
                  <a:lnTo>
                    <a:pt x="32332" y="4381"/>
                  </a:lnTo>
                  <a:lnTo>
                    <a:pt x="40723" y="1928"/>
                  </a:lnTo>
                  <a:lnTo>
                    <a:pt x="48579" y="838"/>
                  </a:lnTo>
                  <a:lnTo>
                    <a:pt x="53342" y="547"/>
                  </a:lnTo>
                  <a:lnTo>
                    <a:pt x="63713" y="224"/>
                  </a:lnTo>
                  <a:lnTo>
                    <a:pt x="91552" y="0"/>
                  </a:lnTo>
                  <a:lnTo>
                    <a:pt x="96277" y="941"/>
                  </a:lnTo>
                  <a:lnTo>
                    <a:pt x="104068" y="4526"/>
                  </a:lnTo>
                  <a:lnTo>
                    <a:pt x="118360" y="11900"/>
                  </a:lnTo>
                  <a:lnTo>
                    <a:pt x="121770" y="14590"/>
                  </a:lnTo>
                  <a:lnTo>
                    <a:pt x="124042" y="17335"/>
                  </a:lnTo>
                  <a:lnTo>
                    <a:pt x="125558" y="20118"/>
                  </a:lnTo>
                  <a:lnTo>
                    <a:pt x="126568" y="23878"/>
                  </a:lnTo>
                  <a:lnTo>
                    <a:pt x="127241" y="28290"/>
                  </a:lnTo>
                  <a:lnTo>
                    <a:pt x="127690" y="33135"/>
                  </a:lnTo>
                  <a:lnTo>
                    <a:pt x="127037" y="38272"/>
                  </a:lnTo>
                  <a:lnTo>
                    <a:pt x="125649" y="43600"/>
                  </a:lnTo>
                  <a:lnTo>
                    <a:pt x="116578" y="70392"/>
                  </a:lnTo>
                  <a:lnTo>
                    <a:pt x="112961" y="77396"/>
                  </a:lnTo>
                  <a:lnTo>
                    <a:pt x="108645" y="83971"/>
                  </a:lnTo>
                  <a:lnTo>
                    <a:pt x="103863" y="90260"/>
                  </a:lnTo>
                  <a:lnTo>
                    <a:pt x="98769" y="96356"/>
                  </a:lnTo>
                  <a:lnTo>
                    <a:pt x="93469" y="102326"/>
                  </a:lnTo>
                  <a:lnTo>
                    <a:pt x="82500" y="114039"/>
                  </a:lnTo>
                  <a:lnTo>
                    <a:pt x="71275" y="125595"/>
                  </a:lnTo>
                  <a:lnTo>
                    <a:pt x="65614" y="130391"/>
                  </a:lnTo>
                  <a:lnTo>
                    <a:pt x="59935" y="134541"/>
                  </a:lnTo>
                  <a:lnTo>
                    <a:pt x="54245" y="138260"/>
                  </a:lnTo>
                  <a:lnTo>
                    <a:pt x="48546" y="141692"/>
                  </a:lnTo>
                  <a:lnTo>
                    <a:pt x="42842" y="144932"/>
                  </a:lnTo>
                  <a:lnTo>
                    <a:pt x="37134" y="148045"/>
                  </a:lnTo>
                  <a:lnTo>
                    <a:pt x="32376" y="150120"/>
                  </a:lnTo>
                  <a:lnTo>
                    <a:pt x="24550" y="152426"/>
                  </a:lnTo>
                  <a:lnTo>
                    <a:pt x="22082" y="153994"/>
                  </a:lnTo>
                  <a:lnTo>
                    <a:pt x="20437" y="155991"/>
                  </a:lnTo>
                  <a:lnTo>
                    <a:pt x="17795" y="161490"/>
                  </a:lnTo>
                  <a:lnTo>
                    <a:pt x="16626" y="161941"/>
                  </a:lnTo>
                  <a:lnTo>
                    <a:pt x="12788" y="162442"/>
                  </a:lnTo>
                  <a:lnTo>
                    <a:pt x="11382" y="161623"/>
                  </a:lnTo>
                  <a:lnTo>
                    <a:pt x="10446" y="160125"/>
                  </a:lnTo>
                  <a:lnTo>
                    <a:pt x="9822" y="158174"/>
                  </a:lnTo>
                  <a:lnTo>
                    <a:pt x="10358" y="156873"/>
                  </a:lnTo>
                  <a:lnTo>
                    <a:pt x="11668" y="156006"/>
                  </a:lnTo>
                  <a:lnTo>
                    <a:pt x="16064" y="154613"/>
                  </a:lnTo>
                  <a:lnTo>
                    <a:pt x="21745" y="154423"/>
                  </a:lnTo>
                  <a:lnTo>
                    <a:pt x="25927" y="154372"/>
                  </a:lnTo>
                  <a:lnTo>
                    <a:pt x="29667" y="153386"/>
                  </a:lnTo>
                  <a:lnTo>
                    <a:pt x="36363" y="149750"/>
                  </a:lnTo>
                  <a:lnTo>
                    <a:pt x="40435" y="148399"/>
                  </a:lnTo>
                  <a:lnTo>
                    <a:pt x="45054" y="147499"/>
                  </a:lnTo>
                  <a:lnTo>
                    <a:pt x="50039" y="146899"/>
                  </a:lnTo>
                  <a:lnTo>
                    <a:pt x="55267" y="146498"/>
                  </a:lnTo>
                  <a:lnTo>
                    <a:pt x="60658" y="146232"/>
                  </a:lnTo>
                  <a:lnTo>
                    <a:pt x="72679" y="145935"/>
                  </a:lnTo>
                  <a:lnTo>
                    <a:pt x="274321" y="14569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123"/>
            <p:cNvSpPr/>
            <p:nvPr/>
          </p:nvSpPr>
          <p:spPr>
            <a:xfrm>
              <a:off x="8223884" y="3926204"/>
              <a:ext cx="394336" cy="34292"/>
            </a:xfrm>
            <a:custGeom>
              <a:avLst/>
              <a:gdLst/>
              <a:ahLst/>
              <a:cxnLst/>
              <a:rect l="0" t="0" r="0" b="0"/>
              <a:pathLst>
                <a:path w="394336" h="34292">
                  <a:moveTo>
                    <a:pt x="0" y="34291"/>
                  </a:moveTo>
                  <a:lnTo>
                    <a:pt x="0" y="29740"/>
                  </a:lnTo>
                  <a:lnTo>
                    <a:pt x="953" y="28399"/>
                  </a:lnTo>
                  <a:lnTo>
                    <a:pt x="2541" y="27506"/>
                  </a:lnTo>
                  <a:lnTo>
                    <a:pt x="7382" y="26071"/>
                  </a:lnTo>
                  <a:lnTo>
                    <a:pt x="17321" y="25823"/>
                  </a:lnTo>
                  <a:lnTo>
                    <a:pt x="90906" y="25719"/>
                  </a:lnTo>
                  <a:lnTo>
                    <a:pt x="100609" y="24766"/>
                  </a:lnTo>
                  <a:lnTo>
                    <a:pt x="109935" y="23178"/>
                  </a:lnTo>
                  <a:lnTo>
                    <a:pt x="119010" y="21168"/>
                  </a:lnTo>
                  <a:lnTo>
                    <a:pt x="127918" y="19827"/>
                  </a:lnTo>
                  <a:lnTo>
                    <a:pt x="136714" y="18933"/>
                  </a:lnTo>
                  <a:lnTo>
                    <a:pt x="145436" y="18337"/>
                  </a:lnTo>
                  <a:lnTo>
                    <a:pt x="155060" y="16987"/>
                  </a:lnTo>
                  <a:lnTo>
                    <a:pt x="165286" y="15135"/>
                  </a:lnTo>
                  <a:lnTo>
                    <a:pt x="175914" y="12948"/>
                  </a:lnTo>
                  <a:lnTo>
                    <a:pt x="186808" y="11490"/>
                  </a:lnTo>
                  <a:lnTo>
                    <a:pt x="197882" y="10518"/>
                  </a:lnTo>
                  <a:lnTo>
                    <a:pt x="209074" y="9869"/>
                  </a:lnTo>
                  <a:lnTo>
                    <a:pt x="229130" y="9149"/>
                  </a:lnTo>
                  <a:lnTo>
                    <a:pt x="238479" y="8957"/>
                  </a:lnTo>
                  <a:lnTo>
                    <a:pt x="248520" y="7877"/>
                  </a:lnTo>
                  <a:lnTo>
                    <a:pt x="259026" y="6204"/>
                  </a:lnTo>
                  <a:lnTo>
                    <a:pt x="269839" y="4136"/>
                  </a:lnTo>
                  <a:lnTo>
                    <a:pt x="279906" y="2758"/>
                  </a:lnTo>
                  <a:lnTo>
                    <a:pt x="289474" y="1839"/>
                  </a:lnTo>
                  <a:lnTo>
                    <a:pt x="298710" y="1226"/>
                  </a:lnTo>
                  <a:lnTo>
                    <a:pt x="307725" y="817"/>
                  </a:lnTo>
                  <a:lnTo>
                    <a:pt x="325362" y="364"/>
                  </a:lnTo>
                  <a:lnTo>
                    <a:pt x="39433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124"/>
            <p:cNvSpPr/>
            <p:nvPr/>
          </p:nvSpPr>
          <p:spPr>
            <a:xfrm>
              <a:off x="8335327" y="4030374"/>
              <a:ext cx="282893" cy="135862"/>
            </a:xfrm>
            <a:custGeom>
              <a:avLst/>
              <a:gdLst/>
              <a:ahLst/>
              <a:cxnLst/>
              <a:rect l="0" t="0" r="0" b="0"/>
              <a:pathLst>
                <a:path w="282893" h="135862">
                  <a:moveTo>
                    <a:pt x="0" y="24418"/>
                  </a:moveTo>
                  <a:lnTo>
                    <a:pt x="4551" y="19867"/>
                  </a:lnTo>
                  <a:lnTo>
                    <a:pt x="6844" y="18527"/>
                  </a:lnTo>
                  <a:lnTo>
                    <a:pt x="11932" y="17037"/>
                  </a:lnTo>
                  <a:lnTo>
                    <a:pt x="20152" y="16199"/>
                  </a:lnTo>
                  <a:lnTo>
                    <a:pt x="28324" y="13462"/>
                  </a:lnTo>
                  <a:lnTo>
                    <a:pt x="33170" y="11399"/>
                  </a:lnTo>
                  <a:lnTo>
                    <a:pt x="38306" y="10024"/>
                  </a:lnTo>
                  <a:lnTo>
                    <a:pt x="43635" y="9107"/>
                  </a:lnTo>
                  <a:lnTo>
                    <a:pt x="49092" y="8496"/>
                  </a:lnTo>
                  <a:lnTo>
                    <a:pt x="55588" y="7136"/>
                  </a:lnTo>
                  <a:lnTo>
                    <a:pt x="62776" y="5276"/>
                  </a:lnTo>
                  <a:lnTo>
                    <a:pt x="70426" y="3084"/>
                  </a:lnTo>
                  <a:lnTo>
                    <a:pt x="77431" y="1623"/>
                  </a:lnTo>
                  <a:lnTo>
                    <a:pt x="84006" y="649"/>
                  </a:lnTo>
                  <a:lnTo>
                    <a:pt x="90294" y="0"/>
                  </a:lnTo>
                  <a:lnTo>
                    <a:pt x="97343" y="519"/>
                  </a:lnTo>
                  <a:lnTo>
                    <a:pt x="104900" y="1818"/>
                  </a:lnTo>
                  <a:lnTo>
                    <a:pt x="112796" y="3636"/>
                  </a:lnTo>
                  <a:lnTo>
                    <a:pt x="119012" y="5801"/>
                  </a:lnTo>
                  <a:lnTo>
                    <a:pt x="124110" y="8197"/>
                  </a:lnTo>
                  <a:lnTo>
                    <a:pt x="128460" y="10747"/>
                  </a:lnTo>
                  <a:lnTo>
                    <a:pt x="133265" y="13399"/>
                  </a:lnTo>
                  <a:lnTo>
                    <a:pt x="143684" y="18886"/>
                  </a:lnTo>
                  <a:lnTo>
                    <a:pt x="148177" y="21682"/>
                  </a:lnTo>
                  <a:lnTo>
                    <a:pt x="152124" y="24499"/>
                  </a:lnTo>
                  <a:lnTo>
                    <a:pt x="155709" y="27330"/>
                  </a:lnTo>
                  <a:lnTo>
                    <a:pt x="159051" y="30170"/>
                  </a:lnTo>
                  <a:lnTo>
                    <a:pt x="162232" y="33015"/>
                  </a:lnTo>
                  <a:lnTo>
                    <a:pt x="165304" y="35864"/>
                  </a:lnTo>
                  <a:lnTo>
                    <a:pt x="166401" y="38717"/>
                  </a:lnTo>
                  <a:lnTo>
                    <a:pt x="166179" y="41570"/>
                  </a:lnTo>
                  <a:lnTo>
                    <a:pt x="165078" y="44425"/>
                  </a:lnTo>
                  <a:lnTo>
                    <a:pt x="163393" y="48234"/>
                  </a:lnTo>
                  <a:lnTo>
                    <a:pt x="158979" y="57545"/>
                  </a:lnTo>
                  <a:lnTo>
                    <a:pt x="155515" y="62695"/>
                  </a:lnTo>
                  <a:lnTo>
                    <a:pt x="151303" y="68034"/>
                  </a:lnTo>
                  <a:lnTo>
                    <a:pt x="146589" y="73498"/>
                  </a:lnTo>
                  <a:lnTo>
                    <a:pt x="142493" y="79046"/>
                  </a:lnTo>
                  <a:lnTo>
                    <a:pt x="138810" y="84649"/>
                  </a:lnTo>
                  <a:lnTo>
                    <a:pt x="135403" y="90289"/>
                  </a:lnTo>
                  <a:lnTo>
                    <a:pt x="131225" y="95002"/>
                  </a:lnTo>
                  <a:lnTo>
                    <a:pt x="126537" y="99097"/>
                  </a:lnTo>
                  <a:lnTo>
                    <a:pt x="121505" y="102779"/>
                  </a:lnTo>
                  <a:lnTo>
                    <a:pt x="116246" y="105234"/>
                  </a:lnTo>
                  <a:lnTo>
                    <a:pt x="110834" y="106870"/>
                  </a:lnTo>
                  <a:lnTo>
                    <a:pt x="105323" y="107961"/>
                  </a:lnTo>
                  <a:lnTo>
                    <a:pt x="101647" y="109641"/>
                  </a:lnTo>
                  <a:lnTo>
                    <a:pt x="99198" y="111713"/>
                  </a:lnTo>
                  <a:lnTo>
                    <a:pt x="97565" y="114047"/>
                  </a:lnTo>
                  <a:lnTo>
                    <a:pt x="95523" y="115603"/>
                  </a:lnTo>
                  <a:lnTo>
                    <a:pt x="93209" y="116641"/>
                  </a:lnTo>
                  <a:lnTo>
                    <a:pt x="88099" y="117793"/>
                  </a:lnTo>
                  <a:lnTo>
                    <a:pt x="79597" y="118533"/>
                  </a:lnTo>
                  <a:lnTo>
                    <a:pt x="78782" y="118594"/>
                  </a:lnTo>
                  <a:lnTo>
                    <a:pt x="78239" y="119587"/>
                  </a:lnTo>
                  <a:lnTo>
                    <a:pt x="77636" y="123230"/>
                  </a:lnTo>
                  <a:lnTo>
                    <a:pt x="77296" y="126086"/>
                  </a:lnTo>
                  <a:lnTo>
                    <a:pt x="78201" y="126486"/>
                  </a:lnTo>
                  <a:lnTo>
                    <a:pt x="81746" y="126932"/>
                  </a:lnTo>
                  <a:lnTo>
                    <a:pt x="84024" y="128003"/>
                  </a:lnTo>
                  <a:lnTo>
                    <a:pt x="89097" y="131733"/>
                  </a:lnTo>
                  <a:lnTo>
                    <a:pt x="92757" y="134638"/>
                  </a:lnTo>
                  <a:lnTo>
                    <a:pt x="98693" y="135317"/>
                  </a:lnTo>
                  <a:lnTo>
                    <a:pt x="102942" y="135498"/>
                  </a:lnTo>
                  <a:lnTo>
                    <a:pt x="112745" y="135700"/>
                  </a:lnTo>
                  <a:lnTo>
                    <a:pt x="282892" y="13586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125"/>
            <p:cNvSpPr/>
            <p:nvPr/>
          </p:nvSpPr>
          <p:spPr>
            <a:xfrm>
              <a:off x="7632382" y="4457700"/>
              <a:ext cx="171451" cy="205741"/>
            </a:xfrm>
            <a:custGeom>
              <a:avLst/>
              <a:gdLst/>
              <a:ahLst/>
              <a:cxnLst/>
              <a:rect l="0" t="0" r="0" b="0"/>
              <a:pathLst>
                <a:path w="171451" h="205741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4551" y="8219"/>
                  </a:lnTo>
                  <a:lnTo>
                    <a:pt x="6844" y="9289"/>
                  </a:lnTo>
                  <a:lnTo>
                    <a:pt x="11932" y="13018"/>
                  </a:lnTo>
                  <a:lnTo>
                    <a:pt x="14622" y="15346"/>
                  </a:lnTo>
                  <a:lnTo>
                    <a:pt x="17368" y="17851"/>
                  </a:lnTo>
                  <a:lnTo>
                    <a:pt x="22959" y="23173"/>
                  </a:lnTo>
                  <a:lnTo>
                    <a:pt x="41711" y="41739"/>
                  </a:lnTo>
                  <a:lnTo>
                    <a:pt x="45905" y="46876"/>
                  </a:lnTo>
                  <a:lnTo>
                    <a:pt x="49653" y="52206"/>
                  </a:lnTo>
                  <a:lnTo>
                    <a:pt x="53105" y="57663"/>
                  </a:lnTo>
                  <a:lnTo>
                    <a:pt x="57311" y="62255"/>
                  </a:lnTo>
                  <a:lnTo>
                    <a:pt x="62020" y="66268"/>
                  </a:lnTo>
                  <a:lnTo>
                    <a:pt x="67064" y="69896"/>
                  </a:lnTo>
                  <a:lnTo>
                    <a:pt x="71379" y="74220"/>
                  </a:lnTo>
                  <a:lnTo>
                    <a:pt x="75209" y="79007"/>
                  </a:lnTo>
                  <a:lnTo>
                    <a:pt x="78713" y="84104"/>
                  </a:lnTo>
                  <a:lnTo>
                    <a:pt x="82956" y="89406"/>
                  </a:lnTo>
                  <a:lnTo>
                    <a:pt x="87689" y="94847"/>
                  </a:lnTo>
                  <a:lnTo>
                    <a:pt x="92749" y="100379"/>
                  </a:lnTo>
                  <a:lnTo>
                    <a:pt x="103452" y="111605"/>
                  </a:lnTo>
                  <a:lnTo>
                    <a:pt x="125845" y="134334"/>
                  </a:lnTo>
                  <a:lnTo>
                    <a:pt x="130569" y="140038"/>
                  </a:lnTo>
                  <a:lnTo>
                    <a:pt x="134671" y="145747"/>
                  </a:lnTo>
                  <a:lnTo>
                    <a:pt x="138359" y="151457"/>
                  </a:lnTo>
                  <a:lnTo>
                    <a:pt x="141769" y="157169"/>
                  </a:lnTo>
                  <a:lnTo>
                    <a:pt x="144995" y="162881"/>
                  </a:lnTo>
                  <a:lnTo>
                    <a:pt x="148098" y="168595"/>
                  </a:lnTo>
                  <a:lnTo>
                    <a:pt x="151120" y="173357"/>
                  </a:lnTo>
                  <a:lnTo>
                    <a:pt x="154087" y="177483"/>
                  </a:lnTo>
                  <a:lnTo>
                    <a:pt x="157017" y="181187"/>
                  </a:lnTo>
                  <a:lnTo>
                    <a:pt x="159923" y="185561"/>
                  </a:lnTo>
                  <a:lnTo>
                    <a:pt x="162813" y="190382"/>
                  </a:lnTo>
                  <a:lnTo>
                    <a:pt x="171450" y="20574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126"/>
            <p:cNvSpPr/>
            <p:nvPr/>
          </p:nvSpPr>
          <p:spPr>
            <a:xfrm>
              <a:off x="7640955" y="4466303"/>
              <a:ext cx="197168" cy="171420"/>
            </a:xfrm>
            <a:custGeom>
              <a:avLst/>
              <a:gdLst/>
              <a:ahLst/>
              <a:cxnLst/>
              <a:rect l="0" t="0" r="0" b="0"/>
              <a:pathLst>
                <a:path w="197168" h="171420">
                  <a:moveTo>
                    <a:pt x="197167" y="8542"/>
                  </a:moveTo>
                  <a:lnTo>
                    <a:pt x="188948" y="322"/>
                  </a:lnTo>
                  <a:lnTo>
                    <a:pt x="184148" y="74"/>
                  </a:lnTo>
                  <a:lnTo>
                    <a:pt x="181245" y="0"/>
                  </a:lnTo>
                  <a:lnTo>
                    <a:pt x="175486" y="2523"/>
                  </a:lnTo>
                  <a:lnTo>
                    <a:pt x="171282" y="4529"/>
                  </a:lnTo>
                  <a:lnTo>
                    <a:pt x="167528" y="6819"/>
                  </a:lnTo>
                  <a:lnTo>
                    <a:pt x="164073" y="9298"/>
                  </a:lnTo>
                  <a:lnTo>
                    <a:pt x="160817" y="11904"/>
                  </a:lnTo>
                  <a:lnTo>
                    <a:pt x="156741" y="15545"/>
                  </a:lnTo>
                  <a:lnTo>
                    <a:pt x="147132" y="24672"/>
                  </a:lnTo>
                  <a:lnTo>
                    <a:pt x="131014" y="40520"/>
                  </a:lnTo>
                  <a:lnTo>
                    <a:pt x="125442" y="47006"/>
                  </a:lnTo>
                  <a:lnTo>
                    <a:pt x="119823" y="54186"/>
                  </a:lnTo>
                  <a:lnTo>
                    <a:pt x="114172" y="61832"/>
                  </a:lnTo>
                  <a:lnTo>
                    <a:pt x="107548" y="68833"/>
                  </a:lnTo>
                  <a:lnTo>
                    <a:pt x="100273" y="75406"/>
                  </a:lnTo>
                  <a:lnTo>
                    <a:pt x="92565" y="81693"/>
                  </a:lnTo>
                  <a:lnTo>
                    <a:pt x="85523" y="87789"/>
                  </a:lnTo>
                  <a:lnTo>
                    <a:pt x="78923" y="93758"/>
                  </a:lnTo>
                  <a:lnTo>
                    <a:pt x="66509" y="105471"/>
                  </a:lnTo>
                  <a:lnTo>
                    <a:pt x="28304" y="143148"/>
                  </a:lnTo>
                  <a:lnTo>
                    <a:pt x="14798" y="156627"/>
                  </a:lnTo>
                  <a:lnTo>
                    <a:pt x="11770" y="158701"/>
                  </a:lnTo>
                  <a:lnTo>
                    <a:pt x="5866" y="161004"/>
                  </a:lnTo>
                  <a:lnTo>
                    <a:pt x="3910" y="162571"/>
                  </a:lnTo>
                  <a:lnTo>
                    <a:pt x="2607" y="164567"/>
                  </a:lnTo>
                  <a:lnTo>
                    <a:pt x="0" y="17141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127"/>
            <p:cNvSpPr/>
            <p:nvPr/>
          </p:nvSpPr>
          <p:spPr>
            <a:xfrm>
              <a:off x="7949565" y="4466272"/>
              <a:ext cx="180023" cy="17146"/>
            </a:xfrm>
            <a:custGeom>
              <a:avLst/>
              <a:gdLst/>
              <a:ahLst/>
              <a:cxnLst/>
              <a:rect l="0" t="0" r="0" b="0"/>
              <a:pathLst>
                <a:path w="180023" h="17146">
                  <a:moveTo>
                    <a:pt x="0" y="17145"/>
                  </a:moveTo>
                  <a:lnTo>
                    <a:pt x="20151" y="17145"/>
                  </a:lnTo>
                  <a:lnTo>
                    <a:pt x="23911" y="16193"/>
                  </a:lnTo>
                  <a:lnTo>
                    <a:pt x="28324" y="14606"/>
                  </a:lnTo>
                  <a:lnTo>
                    <a:pt x="33170" y="12594"/>
                  </a:lnTo>
                  <a:lnTo>
                    <a:pt x="38306" y="11253"/>
                  </a:lnTo>
                  <a:lnTo>
                    <a:pt x="43634" y="10360"/>
                  </a:lnTo>
                  <a:lnTo>
                    <a:pt x="49091" y="9764"/>
                  </a:lnTo>
                  <a:lnTo>
                    <a:pt x="54636" y="8414"/>
                  </a:lnTo>
                  <a:lnTo>
                    <a:pt x="60236" y="6562"/>
                  </a:lnTo>
                  <a:lnTo>
                    <a:pt x="65875" y="4375"/>
                  </a:lnTo>
                  <a:lnTo>
                    <a:pt x="71539" y="2917"/>
                  </a:lnTo>
                  <a:lnTo>
                    <a:pt x="77220" y="1944"/>
                  </a:lnTo>
                  <a:lnTo>
                    <a:pt x="82912" y="1297"/>
                  </a:lnTo>
                  <a:lnTo>
                    <a:pt x="89565" y="865"/>
                  </a:lnTo>
                  <a:lnTo>
                    <a:pt x="96857" y="576"/>
                  </a:lnTo>
                  <a:lnTo>
                    <a:pt x="118234" y="171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128"/>
            <p:cNvSpPr/>
            <p:nvPr/>
          </p:nvSpPr>
          <p:spPr>
            <a:xfrm>
              <a:off x="7967064" y="4534852"/>
              <a:ext cx="145379" cy="17146"/>
            </a:xfrm>
            <a:custGeom>
              <a:avLst/>
              <a:gdLst/>
              <a:ahLst/>
              <a:cxnLst/>
              <a:rect l="0" t="0" r="0" b="0"/>
              <a:pathLst>
                <a:path w="145379" h="17146">
                  <a:moveTo>
                    <a:pt x="8218" y="17145"/>
                  </a:moveTo>
                  <a:lnTo>
                    <a:pt x="0" y="17145"/>
                  </a:lnTo>
                  <a:lnTo>
                    <a:pt x="833" y="16193"/>
                  </a:lnTo>
                  <a:lnTo>
                    <a:pt x="4301" y="12595"/>
                  </a:lnTo>
                  <a:lnTo>
                    <a:pt x="7512" y="11254"/>
                  </a:lnTo>
                  <a:lnTo>
                    <a:pt x="11557" y="10360"/>
                  </a:lnTo>
                  <a:lnTo>
                    <a:pt x="16160" y="9764"/>
                  </a:lnTo>
                  <a:lnTo>
                    <a:pt x="20180" y="9367"/>
                  </a:lnTo>
                  <a:lnTo>
                    <a:pt x="23812" y="9102"/>
                  </a:lnTo>
                  <a:lnTo>
                    <a:pt x="27187" y="8926"/>
                  </a:lnTo>
                  <a:lnTo>
                    <a:pt x="36016" y="8729"/>
                  </a:lnTo>
                  <a:lnTo>
                    <a:pt x="41037" y="8677"/>
                  </a:lnTo>
                  <a:lnTo>
                    <a:pt x="46290" y="7690"/>
                  </a:lnTo>
                  <a:lnTo>
                    <a:pt x="51697" y="6079"/>
                  </a:lnTo>
                  <a:lnTo>
                    <a:pt x="57206" y="4053"/>
                  </a:lnTo>
                  <a:lnTo>
                    <a:pt x="62785" y="2702"/>
                  </a:lnTo>
                  <a:lnTo>
                    <a:pt x="68409" y="1802"/>
                  </a:lnTo>
                  <a:lnTo>
                    <a:pt x="74063" y="1201"/>
                  </a:lnTo>
                  <a:lnTo>
                    <a:pt x="80690" y="800"/>
                  </a:lnTo>
                  <a:lnTo>
                    <a:pt x="95673" y="356"/>
                  </a:lnTo>
                  <a:lnTo>
                    <a:pt x="14537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129"/>
            <p:cNvSpPr/>
            <p:nvPr/>
          </p:nvSpPr>
          <p:spPr>
            <a:xfrm>
              <a:off x="8121015" y="4526279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130"/>
            <p:cNvSpPr/>
            <p:nvPr/>
          </p:nvSpPr>
          <p:spPr>
            <a:xfrm>
              <a:off x="8266747" y="4354829"/>
              <a:ext cx="186858" cy="317184"/>
            </a:xfrm>
            <a:custGeom>
              <a:avLst/>
              <a:gdLst/>
              <a:ahLst/>
              <a:cxnLst/>
              <a:rect l="0" t="0" r="0" b="0"/>
              <a:pathLst>
                <a:path w="186858" h="317184">
                  <a:moveTo>
                    <a:pt x="162878" y="0"/>
                  </a:moveTo>
                  <a:lnTo>
                    <a:pt x="150108" y="0"/>
                  </a:lnTo>
                  <a:lnTo>
                    <a:pt x="147697" y="953"/>
                  </a:lnTo>
                  <a:lnTo>
                    <a:pt x="142478" y="4551"/>
                  </a:lnTo>
                  <a:lnTo>
                    <a:pt x="138801" y="5892"/>
                  </a:lnTo>
                  <a:lnTo>
                    <a:pt x="134444" y="6786"/>
                  </a:lnTo>
                  <a:lnTo>
                    <a:pt x="129634" y="7381"/>
                  </a:lnTo>
                  <a:lnTo>
                    <a:pt x="125475" y="7779"/>
                  </a:lnTo>
                  <a:lnTo>
                    <a:pt x="121750" y="8044"/>
                  </a:lnTo>
                  <a:lnTo>
                    <a:pt x="118314" y="8220"/>
                  </a:lnTo>
                  <a:lnTo>
                    <a:pt x="109416" y="8416"/>
                  </a:lnTo>
                  <a:lnTo>
                    <a:pt x="36101" y="8573"/>
                  </a:lnTo>
                  <a:lnTo>
                    <a:pt x="32555" y="6033"/>
                  </a:lnTo>
                  <a:lnTo>
                    <a:pt x="27069" y="1192"/>
                  </a:lnTo>
                  <a:lnTo>
                    <a:pt x="23778" y="530"/>
                  </a:lnTo>
                  <a:lnTo>
                    <a:pt x="21568" y="354"/>
                  </a:lnTo>
                  <a:lnTo>
                    <a:pt x="20093" y="1189"/>
                  </a:lnTo>
                  <a:lnTo>
                    <a:pt x="19110" y="2698"/>
                  </a:lnTo>
                  <a:lnTo>
                    <a:pt x="17533" y="7412"/>
                  </a:lnTo>
                  <a:lnTo>
                    <a:pt x="17223" y="15187"/>
                  </a:lnTo>
                  <a:lnTo>
                    <a:pt x="17155" y="28694"/>
                  </a:lnTo>
                  <a:lnTo>
                    <a:pt x="14610" y="36883"/>
                  </a:lnTo>
                  <a:lnTo>
                    <a:pt x="12598" y="41734"/>
                  </a:lnTo>
                  <a:lnTo>
                    <a:pt x="10303" y="46873"/>
                  </a:lnTo>
                  <a:lnTo>
                    <a:pt x="5214" y="57663"/>
                  </a:lnTo>
                  <a:lnTo>
                    <a:pt x="2318" y="66268"/>
                  </a:lnTo>
                  <a:lnTo>
                    <a:pt x="1030" y="73268"/>
                  </a:lnTo>
                  <a:lnTo>
                    <a:pt x="305" y="82564"/>
                  </a:lnTo>
                  <a:lnTo>
                    <a:pt x="91" y="91350"/>
                  </a:lnTo>
                  <a:lnTo>
                    <a:pt x="1" y="118321"/>
                  </a:lnTo>
                  <a:lnTo>
                    <a:pt x="953" y="118886"/>
                  </a:lnTo>
                  <a:lnTo>
                    <a:pt x="4551" y="119514"/>
                  </a:lnTo>
                  <a:lnTo>
                    <a:pt x="6844" y="118728"/>
                  </a:lnTo>
                  <a:lnTo>
                    <a:pt x="11932" y="115316"/>
                  </a:lnTo>
                  <a:lnTo>
                    <a:pt x="17368" y="113164"/>
                  </a:lnTo>
                  <a:lnTo>
                    <a:pt x="20151" y="112590"/>
                  </a:lnTo>
                  <a:lnTo>
                    <a:pt x="23912" y="111256"/>
                  </a:lnTo>
                  <a:lnTo>
                    <a:pt x="28324" y="109413"/>
                  </a:lnTo>
                  <a:lnTo>
                    <a:pt x="33171" y="107232"/>
                  </a:lnTo>
                  <a:lnTo>
                    <a:pt x="37353" y="105778"/>
                  </a:lnTo>
                  <a:lnTo>
                    <a:pt x="41095" y="104809"/>
                  </a:lnTo>
                  <a:lnTo>
                    <a:pt x="44542" y="104163"/>
                  </a:lnTo>
                  <a:lnTo>
                    <a:pt x="48745" y="102779"/>
                  </a:lnTo>
                  <a:lnTo>
                    <a:pt x="53452" y="100905"/>
                  </a:lnTo>
                  <a:lnTo>
                    <a:pt x="58495" y="98703"/>
                  </a:lnTo>
                  <a:lnTo>
                    <a:pt x="63761" y="97234"/>
                  </a:lnTo>
                  <a:lnTo>
                    <a:pt x="69178" y="96256"/>
                  </a:lnTo>
                  <a:lnTo>
                    <a:pt x="74694" y="95603"/>
                  </a:lnTo>
                  <a:lnTo>
                    <a:pt x="81228" y="95168"/>
                  </a:lnTo>
                  <a:lnTo>
                    <a:pt x="88442" y="94878"/>
                  </a:lnTo>
                  <a:lnTo>
                    <a:pt x="109708" y="94470"/>
                  </a:lnTo>
                  <a:lnTo>
                    <a:pt x="116001" y="94412"/>
                  </a:lnTo>
                  <a:lnTo>
                    <a:pt x="122102" y="95327"/>
                  </a:lnTo>
                  <a:lnTo>
                    <a:pt x="128073" y="96889"/>
                  </a:lnTo>
                  <a:lnTo>
                    <a:pt x="133960" y="98883"/>
                  </a:lnTo>
                  <a:lnTo>
                    <a:pt x="139789" y="100212"/>
                  </a:lnTo>
                  <a:lnTo>
                    <a:pt x="145580" y="101099"/>
                  </a:lnTo>
                  <a:lnTo>
                    <a:pt x="151346" y="101689"/>
                  </a:lnTo>
                  <a:lnTo>
                    <a:pt x="156142" y="103987"/>
                  </a:lnTo>
                  <a:lnTo>
                    <a:pt x="160293" y="107425"/>
                  </a:lnTo>
                  <a:lnTo>
                    <a:pt x="164012" y="111623"/>
                  </a:lnTo>
                  <a:lnTo>
                    <a:pt x="170684" y="118825"/>
                  </a:lnTo>
                  <a:lnTo>
                    <a:pt x="173797" y="122080"/>
                  </a:lnTo>
                  <a:lnTo>
                    <a:pt x="176825" y="126154"/>
                  </a:lnTo>
                  <a:lnTo>
                    <a:pt x="179796" y="130776"/>
                  </a:lnTo>
                  <a:lnTo>
                    <a:pt x="182729" y="135762"/>
                  </a:lnTo>
                  <a:lnTo>
                    <a:pt x="184685" y="140990"/>
                  </a:lnTo>
                  <a:lnTo>
                    <a:pt x="185988" y="146381"/>
                  </a:lnTo>
                  <a:lnTo>
                    <a:pt x="186857" y="151880"/>
                  </a:lnTo>
                  <a:lnTo>
                    <a:pt x="186483" y="158404"/>
                  </a:lnTo>
                  <a:lnTo>
                    <a:pt x="185283" y="165610"/>
                  </a:lnTo>
                  <a:lnTo>
                    <a:pt x="183529" y="173272"/>
                  </a:lnTo>
                  <a:lnTo>
                    <a:pt x="181408" y="180285"/>
                  </a:lnTo>
                  <a:lnTo>
                    <a:pt x="179041" y="186865"/>
                  </a:lnTo>
                  <a:lnTo>
                    <a:pt x="176511" y="193157"/>
                  </a:lnTo>
                  <a:lnTo>
                    <a:pt x="173871" y="199256"/>
                  </a:lnTo>
                  <a:lnTo>
                    <a:pt x="168399" y="211114"/>
                  </a:lnTo>
                  <a:lnTo>
                    <a:pt x="164653" y="217895"/>
                  </a:lnTo>
                  <a:lnTo>
                    <a:pt x="160251" y="225273"/>
                  </a:lnTo>
                  <a:lnTo>
                    <a:pt x="155412" y="233050"/>
                  </a:lnTo>
                  <a:lnTo>
                    <a:pt x="150281" y="240139"/>
                  </a:lnTo>
                  <a:lnTo>
                    <a:pt x="144955" y="246771"/>
                  </a:lnTo>
                  <a:lnTo>
                    <a:pt x="139499" y="253097"/>
                  </a:lnTo>
                  <a:lnTo>
                    <a:pt x="133957" y="259219"/>
                  </a:lnTo>
                  <a:lnTo>
                    <a:pt x="122719" y="271101"/>
                  </a:lnTo>
                  <a:lnTo>
                    <a:pt x="117055" y="275984"/>
                  </a:lnTo>
                  <a:lnTo>
                    <a:pt x="111374" y="280192"/>
                  </a:lnTo>
                  <a:lnTo>
                    <a:pt x="105682" y="283950"/>
                  </a:lnTo>
                  <a:lnTo>
                    <a:pt x="99983" y="287408"/>
                  </a:lnTo>
                  <a:lnTo>
                    <a:pt x="94278" y="290666"/>
                  </a:lnTo>
                  <a:lnTo>
                    <a:pt x="82859" y="296825"/>
                  </a:lnTo>
                  <a:lnTo>
                    <a:pt x="71433" y="302737"/>
                  </a:lnTo>
                  <a:lnTo>
                    <a:pt x="64768" y="304695"/>
                  </a:lnTo>
                  <a:lnTo>
                    <a:pt x="57465" y="306000"/>
                  </a:lnTo>
                  <a:lnTo>
                    <a:pt x="49741" y="306870"/>
                  </a:lnTo>
                  <a:lnTo>
                    <a:pt x="43638" y="308403"/>
                  </a:lnTo>
                  <a:lnTo>
                    <a:pt x="38617" y="310378"/>
                  </a:lnTo>
                  <a:lnTo>
                    <a:pt x="34317" y="312646"/>
                  </a:lnTo>
                  <a:lnTo>
                    <a:pt x="29545" y="314158"/>
                  </a:lnTo>
                  <a:lnTo>
                    <a:pt x="24460" y="315166"/>
                  </a:lnTo>
                  <a:lnTo>
                    <a:pt x="19165" y="315839"/>
                  </a:lnTo>
                  <a:lnTo>
                    <a:pt x="14680" y="316287"/>
                  </a:lnTo>
                  <a:lnTo>
                    <a:pt x="10739" y="316586"/>
                  </a:lnTo>
                  <a:lnTo>
                    <a:pt x="0" y="31718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131"/>
            <p:cNvSpPr/>
            <p:nvPr/>
          </p:nvSpPr>
          <p:spPr>
            <a:xfrm>
              <a:off x="6672262" y="2726055"/>
              <a:ext cx="212717" cy="197168"/>
            </a:xfrm>
            <a:custGeom>
              <a:avLst/>
              <a:gdLst/>
              <a:ahLst/>
              <a:cxnLst/>
              <a:rect l="0" t="0" r="0" b="0"/>
              <a:pathLst>
                <a:path w="212717" h="197168">
                  <a:moveTo>
                    <a:pt x="197168" y="0"/>
                  </a:moveTo>
                  <a:lnTo>
                    <a:pt x="90240" y="0"/>
                  </a:lnTo>
                  <a:lnTo>
                    <a:pt x="88735" y="952"/>
                  </a:lnTo>
                  <a:lnTo>
                    <a:pt x="87732" y="2540"/>
                  </a:lnTo>
                  <a:lnTo>
                    <a:pt x="87063" y="4551"/>
                  </a:lnTo>
                  <a:lnTo>
                    <a:pt x="85665" y="5891"/>
                  </a:lnTo>
                  <a:lnTo>
                    <a:pt x="83779" y="6785"/>
                  </a:lnTo>
                  <a:lnTo>
                    <a:pt x="81571" y="7380"/>
                  </a:lnTo>
                  <a:lnTo>
                    <a:pt x="76577" y="10582"/>
                  </a:lnTo>
                  <a:lnTo>
                    <a:pt x="70159" y="15848"/>
                  </a:lnTo>
                  <a:lnTo>
                    <a:pt x="69633" y="17233"/>
                  </a:lnTo>
                  <a:lnTo>
                    <a:pt x="68892" y="22780"/>
                  </a:lnTo>
                  <a:lnTo>
                    <a:pt x="68642" y="27677"/>
                  </a:lnTo>
                  <a:lnTo>
                    <a:pt x="68580" y="58677"/>
                  </a:lnTo>
                  <a:lnTo>
                    <a:pt x="73131" y="64164"/>
                  </a:lnTo>
                  <a:lnTo>
                    <a:pt x="74471" y="66588"/>
                  </a:lnTo>
                  <a:lnTo>
                    <a:pt x="75961" y="71822"/>
                  </a:lnTo>
                  <a:lnTo>
                    <a:pt x="77311" y="73599"/>
                  </a:lnTo>
                  <a:lnTo>
                    <a:pt x="79163" y="74783"/>
                  </a:lnTo>
                  <a:lnTo>
                    <a:pt x="81350" y="75573"/>
                  </a:lnTo>
                  <a:lnTo>
                    <a:pt x="82809" y="77052"/>
                  </a:lnTo>
                  <a:lnTo>
                    <a:pt x="83781" y="78990"/>
                  </a:lnTo>
                  <a:lnTo>
                    <a:pt x="85612" y="85331"/>
                  </a:lnTo>
                  <a:lnTo>
                    <a:pt x="91594" y="85647"/>
                  </a:lnTo>
                  <a:lnTo>
                    <a:pt x="96303" y="85709"/>
                  </a:lnTo>
                  <a:lnTo>
                    <a:pt x="122907" y="85724"/>
                  </a:lnTo>
                  <a:lnTo>
                    <a:pt x="126705" y="86677"/>
                  </a:lnTo>
                  <a:lnTo>
                    <a:pt x="131143" y="88265"/>
                  </a:lnTo>
                  <a:lnTo>
                    <a:pt x="136006" y="90275"/>
                  </a:lnTo>
                  <a:lnTo>
                    <a:pt x="140201" y="91616"/>
                  </a:lnTo>
                  <a:lnTo>
                    <a:pt x="143950" y="92510"/>
                  </a:lnTo>
                  <a:lnTo>
                    <a:pt x="147402" y="93105"/>
                  </a:lnTo>
                  <a:lnTo>
                    <a:pt x="151608" y="93503"/>
                  </a:lnTo>
                  <a:lnTo>
                    <a:pt x="156317" y="93768"/>
                  </a:lnTo>
                  <a:lnTo>
                    <a:pt x="161361" y="93944"/>
                  </a:lnTo>
                  <a:lnTo>
                    <a:pt x="164725" y="95014"/>
                  </a:lnTo>
                  <a:lnTo>
                    <a:pt x="166967" y="96680"/>
                  </a:lnTo>
                  <a:lnTo>
                    <a:pt x="168461" y="98743"/>
                  </a:lnTo>
                  <a:lnTo>
                    <a:pt x="171362" y="100119"/>
                  </a:lnTo>
                  <a:lnTo>
                    <a:pt x="175202" y="101036"/>
                  </a:lnTo>
                  <a:lnTo>
                    <a:pt x="179667" y="101647"/>
                  </a:lnTo>
                  <a:lnTo>
                    <a:pt x="183595" y="103007"/>
                  </a:lnTo>
                  <a:lnTo>
                    <a:pt x="187167" y="104866"/>
                  </a:lnTo>
                  <a:lnTo>
                    <a:pt x="190501" y="107058"/>
                  </a:lnTo>
                  <a:lnTo>
                    <a:pt x="192722" y="109472"/>
                  </a:lnTo>
                  <a:lnTo>
                    <a:pt x="194204" y="112033"/>
                  </a:lnTo>
                  <a:lnTo>
                    <a:pt x="195192" y="114694"/>
                  </a:lnTo>
                  <a:lnTo>
                    <a:pt x="196803" y="116468"/>
                  </a:lnTo>
                  <a:lnTo>
                    <a:pt x="198830" y="117650"/>
                  </a:lnTo>
                  <a:lnTo>
                    <a:pt x="201133" y="118438"/>
                  </a:lnTo>
                  <a:lnTo>
                    <a:pt x="206233" y="121854"/>
                  </a:lnTo>
                  <a:lnTo>
                    <a:pt x="208926" y="124098"/>
                  </a:lnTo>
                  <a:lnTo>
                    <a:pt x="210721" y="126547"/>
                  </a:lnTo>
                  <a:lnTo>
                    <a:pt x="212716" y="131808"/>
                  </a:lnTo>
                  <a:lnTo>
                    <a:pt x="212296" y="134544"/>
                  </a:lnTo>
                  <a:lnTo>
                    <a:pt x="209289" y="140125"/>
                  </a:lnTo>
                  <a:lnTo>
                    <a:pt x="207318" y="145780"/>
                  </a:lnTo>
                  <a:lnTo>
                    <a:pt x="206792" y="148622"/>
                  </a:lnTo>
                  <a:lnTo>
                    <a:pt x="204536" y="150516"/>
                  </a:lnTo>
                  <a:lnTo>
                    <a:pt x="201128" y="151779"/>
                  </a:lnTo>
                  <a:lnTo>
                    <a:pt x="196950" y="152621"/>
                  </a:lnTo>
                  <a:lnTo>
                    <a:pt x="193212" y="154135"/>
                  </a:lnTo>
                  <a:lnTo>
                    <a:pt x="189768" y="156096"/>
                  </a:lnTo>
                  <a:lnTo>
                    <a:pt x="186520" y="158356"/>
                  </a:lnTo>
                  <a:lnTo>
                    <a:pt x="182449" y="160816"/>
                  </a:lnTo>
                  <a:lnTo>
                    <a:pt x="177830" y="163408"/>
                  </a:lnTo>
                  <a:lnTo>
                    <a:pt x="167618" y="168828"/>
                  </a:lnTo>
                  <a:lnTo>
                    <a:pt x="139889" y="182911"/>
                  </a:lnTo>
                  <a:lnTo>
                    <a:pt x="133265" y="184805"/>
                  </a:lnTo>
                  <a:lnTo>
                    <a:pt x="125991" y="186068"/>
                  </a:lnTo>
                  <a:lnTo>
                    <a:pt x="118283" y="186910"/>
                  </a:lnTo>
                  <a:lnTo>
                    <a:pt x="111241" y="188424"/>
                  </a:lnTo>
                  <a:lnTo>
                    <a:pt x="104641" y="190386"/>
                  </a:lnTo>
                  <a:lnTo>
                    <a:pt x="98335" y="192646"/>
                  </a:lnTo>
                  <a:lnTo>
                    <a:pt x="92227" y="194153"/>
                  </a:lnTo>
                  <a:lnTo>
                    <a:pt x="86250" y="195158"/>
                  </a:lnTo>
                  <a:lnTo>
                    <a:pt x="80360" y="195828"/>
                  </a:lnTo>
                  <a:lnTo>
                    <a:pt x="74528" y="196274"/>
                  </a:lnTo>
                  <a:lnTo>
                    <a:pt x="68735" y="196572"/>
                  </a:lnTo>
                  <a:lnTo>
                    <a:pt x="57219" y="196903"/>
                  </a:lnTo>
                  <a:lnTo>
                    <a:pt x="23364" y="197157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198-199</a:t>
            </a:r>
          </a:p>
          <a:p>
            <a:r>
              <a:rPr lang="en-US" dirty="0" smtClean="0"/>
              <a:t>1-26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Solving equations with two variables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solutions for an equation in two variables</a:t>
            </a:r>
          </a:p>
          <a:p>
            <a:r>
              <a:rPr lang="en-US" dirty="0" smtClean="0"/>
              <a:t>Use the ordered pair notation to write solutions for equations in two variables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equation in two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Example: </a:t>
            </a:r>
            <a:r>
              <a:rPr lang="en-US" dirty="0" err="1" smtClean="0"/>
              <a:t>x+y</a:t>
            </a:r>
            <a:r>
              <a:rPr lang="en-US" dirty="0" smtClean="0"/>
              <a:t>=5</a:t>
            </a:r>
          </a:p>
          <a:p>
            <a:r>
              <a:rPr lang="en-US" dirty="0" smtClean="0"/>
              <a:t>The answer is no longer a single number, because there are two variables.</a:t>
            </a:r>
          </a:p>
          <a:p>
            <a:r>
              <a:rPr lang="en-US" dirty="0" smtClean="0"/>
              <a:t>An equation in two variables is an equation for which every solution is a pair values.</a:t>
            </a:r>
          </a:p>
          <a:p>
            <a:r>
              <a:rPr lang="en-US" dirty="0" smtClean="0"/>
              <a:t>What are some pairs that will work?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393"/>
          <p:cNvSpPr/>
          <p:nvPr/>
        </p:nvSpPr>
        <p:spPr>
          <a:xfrm>
            <a:off x="5875020" y="4654867"/>
            <a:ext cx="256775" cy="308575"/>
          </a:xfrm>
          <a:custGeom>
            <a:avLst/>
            <a:gdLst/>
            <a:ahLst/>
            <a:cxnLst/>
            <a:rect l="0" t="0" r="0" b="0"/>
            <a:pathLst>
              <a:path w="256775" h="308575">
                <a:moveTo>
                  <a:pt x="205739" y="0"/>
                </a:moveTo>
                <a:lnTo>
                  <a:pt x="197520" y="0"/>
                </a:lnTo>
                <a:lnTo>
                  <a:pt x="192244" y="2540"/>
                </a:lnTo>
                <a:lnTo>
                  <a:pt x="182436" y="7381"/>
                </a:lnTo>
                <a:lnTo>
                  <a:pt x="176187" y="12770"/>
                </a:lnTo>
                <a:lnTo>
                  <a:pt x="172703" y="14229"/>
                </a:lnTo>
                <a:lnTo>
                  <a:pt x="168475" y="15201"/>
                </a:lnTo>
                <a:lnTo>
                  <a:pt x="163751" y="15849"/>
                </a:lnTo>
                <a:lnTo>
                  <a:pt x="158698" y="17233"/>
                </a:lnTo>
                <a:lnTo>
                  <a:pt x="153424" y="19109"/>
                </a:lnTo>
                <a:lnTo>
                  <a:pt x="148002" y="21312"/>
                </a:lnTo>
                <a:lnTo>
                  <a:pt x="143435" y="22781"/>
                </a:lnTo>
                <a:lnTo>
                  <a:pt x="135821" y="24412"/>
                </a:lnTo>
                <a:lnTo>
                  <a:pt x="131505" y="25800"/>
                </a:lnTo>
                <a:lnTo>
                  <a:pt x="126722" y="27678"/>
                </a:lnTo>
                <a:lnTo>
                  <a:pt x="121629" y="29882"/>
                </a:lnTo>
                <a:lnTo>
                  <a:pt x="117281" y="32304"/>
                </a:lnTo>
                <a:lnTo>
                  <a:pt x="109910" y="37535"/>
                </a:lnTo>
                <a:lnTo>
                  <a:pt x="105658" y="39311"/>
                </a:lnTo>
                <a:lnTo>
                  <a:pt x="100918" y="40495"/>
                </a:lnTo>
                <a:lnTo>
                  <a:pt x="95854" y="41284"/>
                </a:lnTo>
                <a:lnTo>
                  <a:pt x="91525" y="41811"/>
                </a:lnTo>
                <a:lnTo>
                  <a:pt x="84175" y="42395"/>
                </a:lnTo>
                <a:lnTo>
                  <a:pt x="79929" y="43503"/>
                </a:lnTo>
                <a:lnTo>
                  <a:pt x="75193" y="45194"/>
                </a:lnTo>
                <a:lnTo>
                  <a:pt x="70131" y="47275"/>
                </a:lnTo>
                <a:lnTo>
                  <a:pt x="65804" y="48662"/>
                </a:lnTo>
                <a:lnTo>
                  <a:pt x="58456" y="50203"/>
                </a:lnTo>
                <a:lnTo>
                  <a:pt x="52015" y="50887"/>
                </a:lnTo>
                <a:lnTo>
                  <a:pt x="45978" y="51192"/>
                </a:lnTo>
                <a:lnTo>
                  <a:pt x="40119" y="51327"/>
                </a:lnTo>
                <a:lnTo>
                  <a:pt x="17180" y="51435"/>
                </a:lnTo>
                <a:lnTo>
                  <a:pt x="24529" y="58816"/>
                </a:lnTo>
                <a:lnTo>
                  <a:pt x="25189" y="62018"/>
                </a:lnTo>
                <a:lnTo>
                  <a:pt x="25365" y="64205"/>
                </a:lnTo>
                <a:lnTo>
                  <a:pt x="26435" y="66616"/>
                </a:lnTo>
                <a:lnTo>
                  <a:pt x="30163" y="71835"/>
                </a:lnTo>
                <a:lnTo>
                  <a:pt x="31539" y="75512"/>
                </a:lnTo>
                <a:lnTo>
                  <a:pt x="33067" y="84678"/>
                </a:lnTo>
                <a:lnTo>
                  <a:pt x="36286" y="92562"/>
                </a:lnTo>
                <a:lnTo>
                  <a:pt x="39939" y="99242"/>
                </a:lnTo>
                <a:lnTo>
                  <a:pt x="41563" y="105385"/>
                </a:lnTo>
                <a:lnTo>
                  <a:pt x="42285" y="113831"/>
                </a:lnTo>
                <a:lnTo>
                  <a:pt x="42606" y="122981"/>
                </a:lnTo>
                <a:lnTo>
                  <a:pt x="42786" y="133488"/>
                </a:lnTo>
                <a:lnTo>
                  <a:pt x="42862" y="162876"/>
                </a:lnTo>
                <a:lnTo>
                  <a:pt x="50243" y="155497"/>
                </a:lnTo>
                <a:lnTo>
                  <a:pt x="55985" y="152295"/>
                </a:lnTo>
                <a:lnTo>
                  <a:pt x="60184" y="150107"/>
                </a:lnTo>
                <a:lnTo>
                  <a:pt x="67388" y="142597"/>
                </a:lnTo>
                <a:lnTo>
                  <a:pt x="73765" y="133862"/>
                </a:lnTo>
                <a:lnTo>
                  <a:pt x="79775" y="126804"/>
                </a:lnTo>
                <a:lnTo>
                  <a:pt x="83662" y="123589"/>
                </a:lnTo>
                <a:lnTo>
                  <a:pt x="88160" y="120492"/>
                </a:lnTo>
                <a:lnTo>
                  <a:pt x="93063" y="117476"/>
                </a:lnTo>
                <a:lnTo>
                  <a:pt x="101051" y="111584"/>
                </a:lnTo>
                <a:lnTo>
                  <a:pt x="104515" y="108679"/>
                </a:lnTo>
                <a:lnTo>
                  <a:pt x="108729" y="106743"/>
                </a:lnTo>
                <a:lnTo>
                  <a:pt x="113443" y="105452"/>
                </a:lnTo>
                <a:lnTo>
                  <a:pt x="118492" y="104592"/>
                </a:lnTo>
                <a:lnTo>
                  <a:pt x="124714" y="103065"/>
                </a:lnTo>
                <a:lnTo>
                  <a:pt x="131720" y="101095"/>
                </a:lnTo>
                <a:lnTo>
                  <a:pt x="139248" y="98829"/>
                </a:lnTo>
                <a:lnTo>
                  <a:pt x="146172" y="97319"/>
                </a:lnTo>
                <a:lnTo>
                  <a:pt x="152693" y="96311"/>
                </a:lnTo>
                <a:lnTo>
                  <a:pt x="158945" y="95640"/>
                </a:lnTo>
                <a:lnTo>
                  <a:pt x="165019" y="95193"/>
                </a:lnTo>
                <a:lnTo>
                  <a:pt x="170972" y="94895"/>
                </a:lnTo>
                <a:lnTo>
                  <a:pt x="176846" y="94695"/>
                </a:lnTo>
                <a:lnTo>
                  <a:pt x="182667" y="95515"/>
                </a:lnTo>
                <a:lnTo>
                  <a:pt x="188453" y="97015"/>
                </a:lnTo>
                <a:lnTo>
                  <a:pt x="194216" y="98966"/>
                </a:lnTo>
                <a:lnTo>
                  <a:pt x="199009" y="100267"/>
                </a:lnTo>
                <a:lnTo>
                  <a:pt x="206876" y="101714"/>
                </a:lnTo>
                <a:lnTo>
                  <a:pt x="211260" y="103052"/>
                </a:lnTo>
                <a:lnTo>
                  <a:pt x="216087" y="104896"/>
                </a:lnTo>
                <a:lnTo>
                  <a:pt x="221211" y="107078"/>
                </a:lnTo>
                <a:lnTo>
                  <a:pt x="225578" y="109486"/>
                </a:lnTo>
                <a:lnTo>
                  <a:pt x="232972" y="114700"/>
                </a:lnTo>
                <a:lnTo>
                  <a:pt x="239433" y="120193"/>
                </a:lnTo>
                <a:lnTo>
                  <a:pt x="242489" y="122991"/>
                </a:lnTo>
                <a:lnTo>
                  <a:pt x="244527" y="126762"/>
                </a:lnTo>
                <a:lnTo>
                  <a:pt x="246791" y="136031"/>
                </a:lnTo>
                <a:lnTo>
                  <a:pt x="250337" y="143961"/>
                </a:lnTo>
                <a:lnTo>
                  <a:pt x="252616" y="147409"/>
                </a:lnTo>
                <a:lnTo>
                  <a:pt x="255149" y="156320"/>
                </a:lnTo>
                <a:lnTo>
                  <a:pt x="255824" y="161363"/>
                </a:lnTo>
                <a:lnTo>
                  <a:pt x="256274" y="166631"/>
                </a:lnTo>
                <a:lnTo>
                  <a:pt x="256574" y="172047"/>
                </a:lnTo>
                <a:lnTo>
                  <a:pt x="256774" y="177564"/>
                </a:lnTo>
                <a:lnTo>
                  <a:pt x="255955" y="182193"/>
                </a:lnTo>
                <a:lnTo>
                  <a:pt x="252505" y="189877"/>
                </a:lnTo>
                <a:lnTo>
                  <a:pt x="250337" y="199007"/>
                </a:lnTo>
                <a:lnTo>
                  <a:pt x="249758" y="204109"/>
                </a:lnTo>
                <a:lnTo>
                  <a:pt x="248420" y="209415"/>
                </a:lnTo>
                <a:lnTo>
                  <a:pt x="246576" y="214858"/>
                </a:lnTo>
                <a:lnTo>
                  <a:pt x="244394" y="220391"/>
                </a:lnTo>
                <a:lnTo>
                  <a:pt x="241034" y="225985"/>
                </a:lnTo>
                <a:lnTo>
                  <a:pt x="236889" y="231619"/>
                </a:lnTo>
                <a:lnTo>
                  <a:pt x="232221" y="237280"/>
                </a:lnTo>
                <a:lnTo>
                  <a:pt x="227204" y="242959"/>
                </a:lnTo>
                <a:lnTo>
                  <a:pt x="216549" y="254350"/>
                </a:lnTo>
                <a:lnTo>
                  <a:pt x="204392" y="266921"/>
                </a:lnTo>
                <a:lnTo>
                  <a:pt x="190206" y="281229"/>
                </a:lnTo>
                <a:lnTo>
                  <a:pt x="183954" y="285594"/>
                </a:lnTo>
                <a:lnTo>
                  <a:pt x="176928" y="289456"/>
                </a:lnTo>
                <a:lnTo>
                  <a:pt x="169387" y="292983"/>
                </a:lnTo>
                <a:lnTo>
                  <a:pt x="162455" y="295335"/>
                </a:lnTo>
                <a:lnTo>
                  <a:pt x="155928" y="296902"/>
                </a:lnTo>
                <a:lnTo>
                  <a:pt x="149672" y="297947"/>
                </a:lnTo>
                <a:lnTo>
                  <a:pt x="143596" y="299596"/>
                </a:lnTo>
                <a:lnTo>
                  <a:pt x="137640" y="301649"/>
                </a:lnTo>
                <a:lnTo>
                  <a:pt x="131765" y="303969"/>
                </a:lnTo>
                <a:lnTo>
                  <a:pt x="125943" y="305516"/>
                </a:lnTo>
                <a:lnTo>
                  <a:pt x="120157" y="306547"/>
                </a:lnTo>
                <a:lnTo>
                  <a:pt x="114395" y="307235"/>
                </a:lnTo>
                <a:lnTo>
                  <a:pt x="108648" y="307694"/>
                </a:lnTo>
                <a:lnTo>
                  <a:pt x="102912" y="307999"/>
                </a:lnTo>
                <a:lnTo>
                  <a:pt x="91458" y="308338"/>
                </a:lnTo>
                <a:lnTo>
                  <a:pt x="67418" y="308574"/>
                </a:lnTo>
                <a:lnTo>
                  <a:pt x="63043" y="307634"/>
                </a:lnTo>
                <a:lnTo>
                  <a:pt x="58221" y="306054"/>
                </a:lnTo>
                <a:lnTo>
                  <a:pt x="53101" y="304049"/>
                </a:lnTo>
                <a:lnTo>
                  <a:pt x="47783" y="302712"/>
                </a:lnTo>
                <a:lnTo>
                  <a:pt x="42333" y="301820"/>
                </a:lnTo>
                <a:lnTo>
                  <a:pt x="36794" y="301226"/>
                </a:lnTo>
                <a:lnTo>
                  <a:pt x="33102" y="299877"/>
                </a:lnTo>
                <a:lnTo>
                  <a:pt x="30640" y="298026"/>
                </a:lnTo>
                <a:lnTo>
                  <a:pt x="28999" y="295839"/>
                </a:lnTo>
                <a:lnTo>
                  <a:pt x="26953" y="294381"/>
                </a:lnTo>
                <a:lnTo>
                  <a:pt x="19522" y="291377"/>
                </a:lnTo>
                <a:lnTo>
                  <a:pt x="14073" y="287298"/>
                </a:lnTo>
                <a:lnTo>
                  <a:pt x="11287" y="285830"/>
                </a:lnTo>
                <a:lnTo>
                  <a:pt x="5651" y="284198"/>
                </a:lnTo>
                <a:lnTo>
                  <a:pt x="3767" y="282811"/>
                </a:lnTo>
                <a:lnTo>
                  <a:pt x="2511" y="280933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94"/>
          <p:cNvSpPr/>
          <p:nvPr/>
        </p:nvSpPr>
        <p:spPr>
          <a:xfrm>
            <a:off x="6166484" y="4920615"/>
            <a:ext cx="68582" cy="128588"/>
          </a:xfrm>
          <a:custGeom>
            <a:avLst/>
            <a:gdLst/>
            <a:ahLst/>
            <a:cxnLst/>
            <a:rect l="0" t="0" r="0" b="0"/>
            <a:pathLst>
              <a:path w="68582" h="128588">
                <a:moveTo>
                  <a:pt x="68581" y="0"/>
                </a:moveTo>
                <a:lnTo>
                  <a:pt x="64030" y="0"/>
                </a:lnTo>
                <a:lnTo>
                  <a:pt x="62689" y="952"/>
                </a:lnTo>
                <a:lnTo>
                  <a:pt x="61795" y="2540"/>
                </a:lnTo>
                <a:lnTo>
                  <a:pt x="61199" y="4551"/>
                </a:lnTo>
                <a:lnTo>
                  <a:pt x="59850" y="6843"/>
                </a:lnTo>
                <a:lnTo>
                  <a:pt x="57998" y="9325"/>
                </a:lnTo>
                <a:lnTo>
                  <a:pt x="55810" y="11931"/>
                </a:lnTo>
                <a:lnTo>
                  <a:pt x="53400" y="15574"/>
                </a:lnTo>
                <a:lnTo>
                  <a:pt x="50840" y="19908"/>
                </a:lnTo>
                <a:lnTo>
                  <a:pt x="48181" y="24702"/>
                </a:lnTo>
                <a:lnTo>
                  <a:pt x="46408" y="28850"/>
                </a:lnTo>
                <a:lnTo>
                  <a:pt x="45226" y="32568"/>
                </a:lnTo>
                <a:lnTo>
                  <a:pt x="44439" y="35999"/>
                </a:lnTo>
                <a:lnTo>
                  <a:pt x="42961" y="39240"/>
                </a:lnTo>
                <a:lnTo>
                  <a:pt x="41023" y="42352"/>
                </a:lnTo>
                <a:lnTo>
                  <a:pt x="38779" y="45379"/>
                </a:lnTo>
                <a:lnTo>
                  <a:pt x="37283" y="49303"/>
                </a:lnTo>
                <a:lnTo>
                  <a:pt x="36286" y="53824"/>
                </a:lnTo>
                <a:lnTo>
                  <a:pt x="35621" y="58742"/>
                </a:lnTo>
                <a:lnTo>
                  <a:pt x="35177" y="62974"/>
                </a:lnTo>
                <a:lnTo>
                  <a:pt x="34882" y="66747"/>
                </a:lnTo>
                <a:lnTo>
                  <a:pt x="34685" y="70216"/>
                </a:lnTo>
                <a:lnTo>
                  <a:pt x="33601" y="73480"/>
                </a:lnTo>
                <a:lnTo>
                  <a:pt x="31926" y="76609"/>
                </a:lnTo>
                <a:lnTo>
                  <a:pt x="29856" y="79648"/>
                </a:lnTo>
                <a:lnTo>
                  <a:pt x="28477" y="82626"/>
                </a:lnTo>
                <a:lnTo>
                  <a:pt x="27557" y="85564"/>
                </a:lnTo>
                <a:lnTo>
                  <a:pt x="26944" y="88474"/>
                </a:lnTo>
                <a:lnTo>
                  <a:pt x="25583" y="91368"/>
                </a:lnTo>
                <a:lnTo>
                  <a:pt x="23723" y="94249"/>
                </a:lnTo>
                <a:lnTo>
                  <a:pt x="21531" y="97123"/>
                </a:lnTo>
                <a:lnTo>
                  <a:pt x="20069" y="99991"/>
                </a:lnTo>
                <a:lnTo>
                  <a:pt x="19095" y="102855"/>
                </a:lnTo>
                <a:lnTo>
                  <a:pt x="18445" y="105718"/>
                </a:lnTo>
                <a:lnTo>
                  <a:pt x="17059" y="108578"/>
                </a:lnTo>
                <a:lnTo>
                  <a:pt x="15183" y="111438"/>
                </a:lnTo>
                <a:lnTo>
                  <a:pt x="9879" y="118320"/>
                </a:lnTo>
                <a:lnTo>
                  <a:pt x="8491" y="119838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95"/>
          <p:cNvSpPr/>
          <p:nvPr/>
        </p:nvSpPr>
        <p:spPr>
          <a:xfrm>
            <a:off x="6346542" y="4654902"/>
            <a:ext cx="265678" cy="282824"/>
          </a:xfrm>
          <a:custGeom>
            <a:avLst/>
            <a:gdLst/>
            <a:ahLst/>
            <a:cxnLst/>
            <a:rect l="0" t="0" r="0" b="0"/>
            <a:pathLst>
              <a:path w="265678" h="282824">
                <a:moveTo>
                  <a:pt x="145698" y="17110"/>
                </a:moveTo>
                <a:lnTo>
                  <a:pt x="129010" y="17110"/>
                </a:lnTo>
                <a:lnTo>
                  <a:pt x="128688" y="12560"/>
                </a:lnTo>
                <a:lnTo>
                  <a:pt x="127690" y="12172"/>
                </a:lnTo>
                <a:lnTo>
                  <a:pt x="126073" y="12865"/>
                </a:lnTo>
                <a:lnTo>
                  <a:pt x="121184" y="16272"/>
                </a:lnTo>
                <a:lnTo>
                  <a:pt x="115786" y="16862"/>
                </a:lnTo>
                <a:lnTo>
                  <a:pt x="113374" y="17897"/>
                </a:lnTo>
                <a:lnTo>
                  <a:pt x="105429" y="22952"/>
                </a:lnTo>
                <a:lnTo>
                  <a:pt x="99861" y="24469"/>
                </a:lnTo>
                <a:lnTo>
                  <a:pt x="94211" y="27683"/>
                </a:lnTo>
                <a:lnTo>
                  <a:pt x="88524" y="32287"/>
                </a:lnTo>
                <a:lnTo>
                  <a:pt x="82822" y="37508"/>
                </a:lnTo>
                <a:lnTo>
                  <a:pt x="74257" y="45802"/>
                </a:lnTo>
                <a:lnTo>
                  <a:pt x="65687" y="54293"/>
                </a:lnTo>
                <a:lnTo>
                  <a:pt x="57432" y="59988"/>
                </a:lnTo>
                <a:lnTo>
                  <a:pt x="52564" y="62841"/>
                </a:lnTo>
                <a:lnTo>
                  <a:pt x="44615" y="71090"/>
                </a:lnTo>
                <a:lnTo>
                  <a:pt x="41161" y="75956"/>
                </a:lnTo>
                <a:lnTo>
                  <a:pt x="37907" y="81106"/>
                </a:lnTo>
                <a:lnTo>
                  <a:pt x="34785" y="86444"/>
                </a:lnTo>
                <a:lnTo>
                  <a:pt x="31751" y="91907"/>
                </a:lnTo>
                <a:lnTo>
                  <a:pt x="28380" y="100519"/>
                </a:lnTo>
                <a:lnTo>
                  <a:pt x="25929" y="108473"/>
                </a:lnTo>
                <a:lnTo>
                  <a:pt x="23942" y="113261"/>
                </a:lnTo>
                <a:lnTo>
                  <a:pt x="21665" y="118358"/>
                </a:lnTo>
                <a:lnTo>
                  <a:pt x="16594" y="129102"/>
                </a:lnTo>
                <a:lnTo>
                  <a:pt x="13909" y="134634"/>
                </a:lnTo>
                <a:lnTo>
                  <a:pt x="12119" y="140227"/>
                </a:lnTo>
                <a:lnTo>
                  <a:pt x="10925" y="145860"/>
                </a:lnTo>
                <a:lnTo>
                  <a:pt x="10129" y="151521"/>
                </a:lnTo>
                <a:lnTo>
                  <a:pt x="8646" y="157200"/>
                </a:lnTo>
                <a:lnTo>
                  <a:pt x="6705" y="162891"/>
                </a:lnTo>
                <a:lnTo>
                  <a:pt x="4459" y="168590"/>
                </a:lnTo>
                <a:lnTo>
                  <a:pt x="2961" y="174294"/>
                </a:lnTo>
                <a:lnTo>
                  <a:pt x="1962" y="180002"/>
                </a:lnTo>
                <a:lnTo>
                  <a:pt x="1297" y="185712"/>
                </a:lnTo>
                <a:lnTo>
                  <a:pt x="852" y="190472"/>
                </a:lnTo>
                <a:lnTo>
                  <a:pt x="360" y="198300"/>
                </a:lnTo>
                <a:lnTo>
                  <a:pt x="140" y="207494"/>
                </a:lnTo>
                <a:lnTo>
                  <a:pt x="0" y="224368"/>
                </a:lnTo>
                <a:lnTo>
                  <a:pt x="941" y="227672"/>
                </a:lnTo>
                <a:lnTo>
                  <a:pt x="4526" y="233883"/>
                </a:lnTo>
                <a:lnTo>
                  <a:pt x="6755" y="239819"/>
                </a:lnTo>
                <a:lnTo>
                  <a:pt x="7349" y="242735"/>
                </a:lnTo>
                <a:lnTo>
                  <a:pt x="10549" y="248515"/>
                </a:lnTo>
                <a:lnTo>
                  <a:pt x="17707" y="257125"/>
                </a:lnTo>
                <a:lnTo>
                  <a:pt x="25859" y="265708"/>
                </a:lnTo>
                <a:lnTo>
                  <a:pt x="28658" y="268567"/>
                </a:lnTo>
                <a:lnTo>
                  <a:pt x="31476" y="270473"/>
                </a:lnTo>
                <a:lnTo>
                  <a:pt x="37147" y="272591"/>
                </a:lnTo>
                <a:lnTo>
                  <a:pt x="42843" y="276072"/>
                </a:lnTo>
                <a:lnTo>
                  <a:pt x="45696" y="278334"/>
                </a:lnTo>
                <a:lnTo>
                  <a:pt x="48549" y="279842"/>
                </a:lnTo>
                <a:lnTo>
                  <a:pt x="54261" y="281517"/>
                </a:lnTo>
                <a:lnTo>
                  <a:pt x="62514" y="282262"/>
                </a:lnTo>
                <a:lnTo>
                  <a:pt x="71580" y="282593"/>
                </a:lnTo>
                <a:lnTo>
                  <a:pt x="78784" y="282740"/>
                </a:lnTo>
                <a:lnTo>
                  <a:pt x="92746" y="282823"/>
                </a:lnTo>
                <a:lnTo>
                  <a:pt x="98013" y="281882"/>
                </a:lnTo>
                <a:lnTo>
                  <a:pt x="103431" y="280302"/>
                </a:lnTo>
                <a:lnTo>
                  <a:pt x="108947" y="278297"/>
                </a:lnTo>
                <a:lnTo>
                  <a:pt x="114530" y="276959"/>
                </a:lnTo>
                <a:lnTo>
                  <a:pt x="120157" y="276068"/>
                </a:lnTo>
                <a:lnTo>
                  <a:pt x="125813" y="275474"/>
                </a:lnTo>
                <a:lnTo>
                  <a:pt x="130536" y="274125"/>
                </a:lnTo>
                <a:lnTo>
                  <a:pt x="138324" y="270087"/>
                </a:lnTo>
                <a:lnTo>
                  <a:pt x="142687" y="267676"/>
                </a:lnTo>
                <a:lnTo>
                  <a:pt x="152615" y="262458"/>
                </a:lnTo>
                <a:lnTo>
                  <a:pt x="157929" y="258781"/>
                </a:lnTo>
                <a:lnTo>
                  <a:pt x="163376" y="254423"/>
                </a:lnTo>
                <a:lnTo>
                  <a:pt x="168914" y="249614"/>
                </a:lnTo>
                <a:lnTo>
                  <a:pt x="174510" y="245455"/>
                </a:lnTo>
                <a:lnTo>
                  <a:pt x="180146" y="241730"/>
                </a:lnTo>
                <a:lnTo>
                  <a:pt x="185808" y="238295"/>
                </a:lnTo>
                <a:lnTo>
                  <a:pt x="190536" y="235051"/>
                </a:lnTo>
                <a:lnTo>
                  <a:pt x="198328" y="228908"/>
                </a:lnTo>
                <a:lnTo>
                  <a:pt x="204967" y="223002"/>
                </a:lnTo>
                <a:lnTo>
                  <a:pt x="211091" y="217203"/>
                </a:lnTo>
                <a:lnTo>
                  <a:pt x="238188" y="190352"/>
                </a:lnTo>
                <a:lnTo>
                  <a:pt x="251068" y="177484"/>
                </a:lnTo>
                <a:lnTo>
                  <a:pt x="253093" y="174509"/>
                </a:lnTo>
                <a:lnTo>
                  <a:pt x="255341" y="168662"/>
                </a:lnTo>
                <a:lnTo>
                  <a:pt x="258881" y="160349"/>
                </a:lnTo>
                <a:lnTo>
                  <a:pt x="261158" y="155466"/>
                </a:lnTo>
                <a:lnTo>
                  <a:pt x="263688" y="147499"/>
                </a:lnTo>
                <a:lnTo>
                  <a:pt x="264813" y="140783"/>
                </a:lnTo>
                <a:lnTo>
                  <a:pt x="265313" y="134623"/>
                </a:lnTo>
                <a:lnTo>
                  <a:pt x="265535" y="126171"/>
                </a:lnTo>
                <a:lnTo>
                  <a:pt x="265677" y="109773"/>
                </a:lnTo>
                <a:lnTo>
                  <a:pt x="264737" y="106508"/>
                </a:lnTo>
                <a:lnTo>
                  <a:pt x="261151" y="100340"/>
                </a:lnTo>
                <a:lnTo>
                  <a:pt x="253778" y="91512"/>
                </a:lnTo>
                <a:lnTo>
                  <a:pt x="252042" y="88619"/>
                </a:lnTo>
                <a:lnTo>
                  <a:pt x="248644" y="79996"/>
                </a:lnTo>
                <a:lnTo>
                  <a:pt x="242029" y="71409"/>
                </a:lnTo>
                <a:lnTo>
                  <a:pt x="234036" y="62832"/>
                </a:lnTo>
                <a:lnTo>
                  <a:pt x="228456" y="57116"/>
                </a:lnTo>
                <a:lnTo>
                  <a:pt x="220262" y="51401"/>
                </a:lnTo>
                <a:lnTo>
                  <a:pt x="215410" y="48543"/>
                </a:lnTo>
                <a:lnTo>
                  <a:pt x="207478" y="42827"/>
                </a:lnTo>
                <a:lnTo>
                  <a:pt x="200778" y="37112"/>
                </a:lnTo>
                <a:lnTo>
                  <a:pt x="194625" y="31398"/>
                </a:lnTo>
                <a:lnTo>
                  <a:pt x="190699" y="28540"/>
                </a:lnTo>
                <a:lnTo>
                  <a:pt x="186176" y="25683"/>
                </a:lnTo>
                <a:lnTo>
                  <a:pt x="181256" y="22825"/>
                </a:lnTo>
                <a:lnTo>
                  <a:pt x="173249" y="17110"/>
                </a:lnTo>
                <a:lnTo>
                  <a:pt x="169780" y="14253"/>
                </a:lnTo>
                <a:lnTo>
                  <a:pt x="165563" y="12348"/>
                </a:lnTo>
                <a:lnTo>
                  <a:pt x="160846" y="11078"/>
                </a:lnTo>
                <a:lnTo>
                  <a:pt x="155796" y="10231"/>
                </a:lnTo>
                <a:lnTo>
                  <a:pt x="147646" y="6750"/>
                </a:lnTo>
                <a:lnTo>
                  <a:pt x="144139" y="4488"/>
                </a:lnTo>
                <a:lnTo>
                  <a:pt x="139896" y="2981"/>
                </a:lnTo>
                <a:lnTo>
                  <a:pt x="135162" y="1976"/>
                </a:lnTo>
                <a:lnTo>
                  <a:pt x="130102" y="1306"/>
                </a:lnTo>
                <a:lnTo>
                  <a:pt x="121938" y="561"/>
                </a:lnTo>
                <a:lnTo>
                  <a:pt x="115136" y="230"/>
                </a:lnTo>
                <a:lnTo>
                  <a:pt x="108937" y="83"/>
                </a:lnTo>
                <a:lnTo>
                  <a:pt x="100092" y="0"/>
                </a:lnTo>
                <a:lnTo>
                  <a:pt x="97197" y="941"/>
                </a:lnTo>
                <a:lnTo>
                  <a:pt x="91439" y="4527"/>
                </a:lnTo>
                <a:lnTo>
                  <a:pt x="85705" y="9295"/>
                </a:lnTo>
                <a:lnTo>
                  <a:pt x="82843" y="11900"/>
                </a:lnTo>
                <a:lnTo>
                  <a:pt x="79982" y="13637"/>
                </a:lnTo>
                <a:lnTo>
                  <a:pt x="77122" y="14794"/>
                </a:lnTo>
                <a:lnTo>
                  <a:pt x="68545" y="1711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6"/>
          <p:cNvSpPr/>
          <p:nvPr/>
        </p:nvSpPr>
        <p:spPr>
          <a:xfrm>
            <a:off x="5763577" y="5057923"/>
            <a:ext cx="222727" cy="299738"/>
          </a:xfrm>
          <a:custGeom>
            <a:avLst/>
            <a:gdLst/>
            <a:ahLst/>
            <a:cxnLst/>
            <a:rect l="0" t="0" r="0" b="0"/>
            <a:pathLst>
              <a:path w="222727" h="299738">
                <a:moveTo>
                  <a:pt x="25718" y="51287"/>
                </a:moveTo>
                <a:lnTo>
                  <a:pt x="25718" y="43905"/>
                </a:lnTo>
                <a:lnTo>
                  <a:pt x="32561" y="36106"/>
                </a:lnTo>
                <a:lnTo>
                  <a:pt x="45869" y="22594"/>
                </a:lnTo>
                <a:lnTo>
                  <a:pt x="49629" y="19776"/>
                </a:lnTo>
                <a:lnTo>
                  <a:pt x="54041" y="16944"/>
                </a:lnTo>
                <a:lnTo>
                  <a:pt x="58888" y="14104"/>
                </a:lnTo>
                <a:lnTo>
                  <a:pt x="64023" y="11259"/>
                </a:lnTo>
                <a:lnTo>
                  <a:pt x="74810" y="5556"/>
                </a:lnTo>
                <a:lnTo>
                  <a:pt x="79401" y="3655"/>
                </a:lnTo>
                <a:lnTo>
                  <a:pt x="83414" y="2387"/>
                </a:lnTo>
                <a:lnTo>
                  <a:pt x="87042" y="1542"/>
                </a:lnTo>
                <a:lnTo>
                  <a:pt x="91366" y="979"/>
                </a:lnTo>
                <a:lnTo>
                  <a:pt x="96153" y="603"/>
                </a:lnTo>
                <a:lnTo>
                  <a:pt x="101249" y="352"/>
                </a:lnTo>
                <a:lnTo>
                  <a:pt x="111993" y="74"/>
                </a:lnTo>
                <a:lnTo>
                  <a:pt x="117524" y="0"/>
                </a:lnTo>
                <a:lnTo>
                  <a:pt x="122164" y="903"/>
                </a:lnTo>
                <a:lnTo>
                  <a:pt x="126211" y="2458"/>
                </a:lnTo>
                <a:lnTo>
                  <a:pt x="129860" y="4447"/>
                </a:lnTo>
                <a:lnTo>
                  <a:pt x="134199" y="5772"/>
                </a:lnTo>
                <a:lnTo>
                  <a:pt x="138996" y="6656"/>
                </a:lnTo>
                <a:lnTo>
                  <a:pt x="144099" y="7246"/>
                </a:lnTo>
                <a:lnTo>
                  <a:pt x="147501" y="8591"/>
                </a:lnTo>
                <a:lnTo>
                  <a:pt x="149769" y="10441"/>
                </a:lnTo>
                <a:lnTo>
                  <a:pt x="153242" y="15988"/>
                </a:lnTo>
                <a:lnTo>
                  <a:pt x="157960" y="24803"/>
                </a:lnTo>
                <a:lnTo>
                  <a:pt x="160692" y="32531"/>
                </a:lnTo>
                <a:lnTo>
                  <a:pt x="161907" y="41046"/>
                </a:lnTo>
                <a:lnTo>
                  <a:pt x="162230" y="47317"/>
                </a:lnTo>
                <a:lnTo>
                  <a:pt x="162446" y="54355"/>
                </a:lnTo>
                <a:lnTo>
                  <a:pt x="161638" y="60953"/>
                </a:lnTo>
                <a:lnTo>
                  <a:pt x="160146" y="67256"/>
                </a:lnTo>
                <a:lnTo>
                  <a:pt x="158199" y="73363"/>
                </a:lnTo>
                <a:lnTo>
                  <a:pt x="155948" y="79339"/>
                </a:lnTo>
                <a:lnTo>
                  <a:pt x="153495" y="85228"/>
                </a:lnTo>
                <a:lnTo>
                  <a:pt x="150908" y="91059"/>
                </a:lnTo>
                <a:lnTo>
                  <a:pt x="145493" y="102618"/>
                </a:lnTo>
                <a:lnTo>
                  <a:pt x="142715" y="108368"/>
                </a:lnTo>
                <a:lnTo>
                  <a:pt x="137089" y="117296"/>
                </a:lnTo>
                <a:lnTo>
                  <a:pt x="134256" y="121010"/>
                </a:lnTo>
                <a:lnTo>
                  <a:pt x="130461" y="124439"/>
                </a:lnTo>
                <a:lnTo>
                  <a:pt x="126027" y="127677"/>
                </a:lnTo>
                <a:lnTo>
                  <a:pt x="121166" y="130789"/>
                </a:lnTo>
                <a:lnTo>
                  <a:pt x="116972" y="133816"/>
                </a:lnTo>
                <a:lnTo>
                  <a:pt x="113224" y="136786"/>
                </a:lnTo>
                <a:lnTo>
                  <a:pt x="109773" y="139719"/>
                </a:lnTo>
                <a:lnTo>
                  <a:pt x="105567" y="142626"/>
                </a:lnTo>
                <a:lnTo>
                  <a:pt x="100858" y="145517"/>
                </a:lnTo>
                <a:lnTo>
                  <a:pt x="95814" y="148397"/>
                </a:lnTo>
                <a:lnTo>
                  <a:pt x="91498" y="150317"/>
                </a:lnTo>
                <a:lnTo>
                  <a:pt x="87669" y="151597"/>
                </a:lnTo>
                <a:lnTo>
                  <a:pt x="80874" y="153019"/>
                </a:lnTo>
                <a:lnTo>
                  <a:pt x="74679" y="153651"/>
                </a:lnTo>
                <a:lnTo>
                  <a:pt x="68832" y="154057"/>
                </a:lnTo>
                <a:lnTo>
                  <a:pt x="64565" y="154112"/>
                </a:lnTo>
                <a:lnTo>
                  <a:pt x="63046" y="153174"/>
                </a:lnTo>
                <a:lnTo>
                  <a:pt x="62033" y="151597"/>
                </a:lnTo>
                <a:lnTo>
                  <a:pt x="60126" y="145936"/>
                </a:lnTo>
                <a:lnTo>
                  <a:pt x="60043" y="141138"/>
                </a:lnTo>
                <a:lnTo>
                  <a:pt x="60983" y="138810"/>
                </a:lnTo>
                <a:lnTo>
                  <a:pt x="64569" y="133683"/>
                </a:lnTo>
                <a:lnTo>
                  <a:pt x="66858" y="131935"/>
                </a:lnTo>
                <a:lnTo>
                  <a:pt x="69337" y="130770"/>
                </a:lnTo>
                <a:lnTo>
                  <a:pt x="75584" y="128523"/>
                </a:lnTo>
                <a:lnTo>
                  <a:pt x="79917" y="126590"/>
                </a:lnTo>
                <a:lnTo>
                  <a:pt x="84710" y="124349"/>
                </a:lnTo>
                <a:lnTo>
                  <a:pt x="89811" y="122855"/>
                </a:lnTo>
                <a:lnTo>
                  <a:pt x="95117" y="121858"/>
                </a:lnTo>
                <a:lnTo>
                  <a:pt x="100558" y="121194"/>
                </a:lnTo>
                <a:lnTo>
                  <a:pt x="106091" y="119800"/>
                </a:lnTo>
                <a:lnTo>
                  <a:pt x="111685" y="117917"/>
                </a:lnTo>
                <a:lnTo>
                  <a:pt x="117319" y="115710"/>
                </a:lnTo>
                <a:lnTo>
                  <a:pt x="122981" y="114238"/>
                </a:lnTo>
                <a:lnTo>
                  <a:pt x="128660" y="113257"/>
                </a:lnTo>
                <a:lnTo>
                  <a:pt x="134351" y="112602"/>
                </a:lnTo>
                <a:lnTo>
                  <a:pt x="140050" y="113119"/>
                </a:lnTo>
                <a:lnTo>
                  <a:pt x="145754" y="114416"/>
                </a:lnTo>
                <a:lnTo>
                  <a:pt x="151462" y="116232"/>
                </a:lnTo>
                <a:lnTo>
                  <a:pt x="157172" y="118396"/>
                </a:lnTo>
                <a:lnTo>
                  <a:pt x="162884" y="120792"/>
                </a:lnTo>
                <a:lnTo>
                  <a:pt x="168597" y="123341"/>
                </a:lnTo>
                <a:lnTo>
                  <a:pt x="173358" y="125040"/>
                </a:lnTo>
                <a:lnTo>
                  <a:pt x="177484" y="126173"/>
                </a:lnTo>
                <a:lnTo>
                  <a:pt x="181188" y="126929"/>
                </a:lnTo>
                <a:lnTo>
                  <a:pt x="185562" y="128385"/>
                </a:lnTo>
                <a:lnTo>
                  <a:pt x="190383" y="130308"/>
                </a:lnTo>
                <a:lnTo>
                  <a:pt x="195502" y="132542"/>
                </a:lnTo>
                <a:lnTo>
                  <a:pt x="199867" y="135937"/>
                </a:lnTo>
                <a:lnTo>
                  <a:pt x="203730" y="140105"/>
                </a:lnTo>
                <a:lnTo>
                  <a:pt x="210561" y="148864"/>
                </a:lnTo>
                <a:lnTo>
                  <a:pt x="216773" y="155932"/>
                </a:lnTo>
                <a:lnTo>
                  <a:pt x="218811" y="159150"/>
                </a:lnTo>
                <a:lnTo>
                  <a:pt x="221074" y="165266"/>
                </a:lnTo>
                <a:lnTo>
                  <a:pt x="222080" y="173699"/>
                </a:lnTo>
                <a:lnTo>
                  <a:pt x="222349" y="178615"/>
                </a:lnTo>
                <a:lnTo>
                  <a:pt x="222647" y="189157"/>
                </a:lnTo>
                <a:lnTo>
                  <a:pt x="222726" y="194635"/>
                </a:lnTo>
                <a:lnTo>
                  <a:pt x="221827" y="199240"/>
                </a:lnTo>
                <a:lnTo>
                  <a:pt x="218288" y="206896"/>
                </a:lnTo>
                <a:lnTo>
                  <a:pt x="210939" y="221112"/>
                </a:lnTo>
                <a:lnTo>
                  <a:pt x="202730" y="237389"/>
                </a:lnTo>
                <a:lnTo>
                  <a:pt x="198971" y="242030"/>
                </a:lnTo>
                <a:lnTo>
                  <a:pt x="194560" y="246076"/>
                </a:lnTo>
                <a:lnTo>
                  <a:pt x="189714" y="249727"/>
                </a:lnTo>
                <a:lnTo>
                  <a:pt x="184579" y="254065"/>
                </a:lnTo>
                <a:lnTo>
                  <a:pt x="179250" y="258862"/>
                </a:lnTo>
                <a:lnTo>
                  <a:pt x="173793" y="263966"/>
                </a:lnTo>
                <a:lnTo>
                  <a:pt x="167297" y="268320"/>
                </a:lnTo>
                <a:lnTo>
                  <a:pt x="160109" y="272176"/>
                </a:lnTo>
                <a:lnTo>
                  <a:pt x="145455" y="278999"/>
                </a:lnTo>
                <a:lnTo>
                  <a:pt x="114640" y="294057"/>
                </a:lnTo>
                <a:lnTo>
                  <a:pt x="108812" y="296001"/>
                </a:lnTo>
                <a:lnTo>
                  <a:pt x="103021" y="297297"/>
                </a:lnTo>
                <a:lnTo>
                  <a:pt x="97256" y="298162"/>
                </a:lnTo>
                <a:lnTo>
                  <a:pt x="91507" y="298737"/>
                </a:lnTo>
                <a:lnTo>
                  <a:pt x="85770" y="299121"/>
                </a:lnTo>
                <a:lnTo>
                  <a:pt x="80039" y="299377"/>
                </a:lnTo>
                <a:lnTo>
                  <a:pt x="68593" y="299661"/>
                </a:lnTo>
                <a:lnTo>
                  <a:pt x="62874" y="299737"/>
                </a:lnTo>
                <a:lnTo>
                  <a:pt x="58109" y="298835"/>
                </a:lnTo>
                <a:lnTo>
                  <a:pt x="53979" y="297282"/>
                </a:lnTo>
                <a:lnTo>
                  <a:pt x="50273" y="295294"/>
                </a:lnTo>
                <a:lnTo>
                  <a:pt x="43616" y="293084"/>
                </a:lnTo>
                <a:lnTo>
                  <a:pt x="40507" y="292495"/>
                </a:lnTo>
                <a:lnTo>
                  <a:pt x="36530" y="292102"/>
                </a:lnTo>
                <a:lnTo>
                  <a:pt x="31974" y="291840"/>
                </a:lnTo>
                <a:lnTo>
                  <a:pt x="22783" y="291550"/>
                </a:lnTo>
                <a:lnTo>
                  <a:pt x="9122" y="291363"/>
                </a:lnTo>
                <a:lnTo>
                  <a:pt x="0" y="29131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97"/>
          <p:cNvSpPr/>
          <p:nvPr/>
        </p:nvSpPr>
        <p:spPr>
          <a:xfrm>
            <a:off x="6072187" y="5314950"/>
            <a:ext cx="17146" cy="162878"/>
          </a:xfrm>
          <a:custGeom>
            <a:avLst/>
            <a:gdLst/>
            <a:ahLst/>
            <a:cxnLst/>
            <a:rect l="0" t="0" r="0" b="0"/>
            <a:pathLst>
              <a:path w="17146" h="162878">
                <a:moveTo>
                  <a:pt x="17145" y="0"/>
                </a:moveTo>
                <a:lnTo>
                  <a:pt x="12595" y="0"/>
                </a:lnTo>
                <a:lnTo>
                  <a:pt x="11254" y="953"/>
                </a:lnTo>
                <a:lnTo>
                  <a:pt x="10360" y="2540"/>
                </a:lnTo>
                <a:lnTo>
                  <a:pt x="8677" y="8219"/>
                </a:lnTo>
                <a:lnTo>
                  <a:pt x="8603" y="13018"/>
                </a:lnTo>
                <a:lnTo>
                  <a:pt x="8573" y="65883"/>
                </a:lnTo>
                <a:lnTo>
                  <a:pt x="7620" y="71544"/>
                </a:lnTo>
                <a:lnTo>
                  <a:pt x="6033" y="77224"/>
                </a:lnTo>
                <a:lnTo>
                  <a:pt x="4022" y="82915"/>
                </a:lnTo>
                <a:lnTo>
                  <a:pt x="2681" y="88614"/>
                </a:lnTo>
                <a:lnTo>
                  <a:pt x="1787" y="94319"/>
                </a:lnTo>
                <a:lnTo>
                  <a:pt x="1191" y="100026"/>
                </a:lnTo>
                <a:lnTo>
                  <a:pt x="794" y="104784"/>
                </a:lnTo>
                <a:lnTo>
                  <a:pt x="529" y="108909"/>
                </a:lnTo>
                <a:lnTo>
                  <a:pt x="353" y="112610"/>
                </a:lnTo>
                <a:lnTo>
                  <a:pt x="157" y="121804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8"/>
          <p:cNvSpPr/>
          <p:nvPr/>
        </p:nvSpPr>
        <p:spPr>
          <a:xfrm>
            <a:off x="6235065" y="5074933"/>
            <a:ext cx="257176" cy="265735"/>
          </a:xfrm>
          <a:custGeom>
            <a:avLst/>
            <a:gdLst/>
            <a:ahLst/>
            <a:cxnLst/>
            <a:rect l="0" t="0" r="0" b="0"/>
            <a:pathLst>
              <a:path w="257176" h="265735">
                <a:moveTo>
                  <a:pt x="0" y="85712"/>
                </a:moveTo>
                <a:lnTo>
                  <a:pt x="0" y="78331"/>
                </a:lnTo>
                <a:lnTo>
                  <a:pt x="6843" y="70531"/>
                </a:lnTo>
                <a:lnTo>
                  <a:pt x="11931" y="65312"/>
                </a:lnTo>
                <a:lnTo>
                  <a:pt x="13669" y="62587"/>
                </a:lnTo>
                <a:lnTo>
                  <a:pt x="15600" y="57019"/>
                </a:lnTo>
                <a:lnTo>
                  <a:pt x="18020" y="54201"/>
                </a:lnTo>
                <a:lnTo>
                  <a:pt x="25789" y="48529"/>
                </a:lnTo>
                <a:lnTo>
                  <a:pt x="33052" y="42834"/>
                </a:lnTo>
                <a:lnTo>
                  <a:pt x="39454" y="37127"/>
                </a:lnTo>
                <a:lnTo>
                  <a:pt x="45475" y="31416"/>
                </a:lnTo>
                <a:lnTo>
                  <a:pt x="54220" y="22846"/>
                </a:lnTo>
                <a:lnTo>
                  <a:pt x="58054" y="19988"/>
                </a:lnTo>
                <a:lnTo>
                  <a:pt x="62515" y="17131"/>
                </a:lnTo>
                <a:lnTo>
                  <a:pt x="67394" y="14274"/>
                </a:lnTo>
                <a:lnTo>
                  <a:pt x="72552" y="11417"/>
                </a:lnTo>
                <a:lnTo>
                  <a:pt x="83363" y="5702"/>
                </a:lnTo>
                <a:lnTo>
                  <a:pt x="87960" y="3797"/>
                </a:lnTo>
                <a:lnTo>
                  <a:pt x="95608" y="1680"/>
                </a:lnTo>
                <a:lnTo>
                  <a:pt x="102182" y="739"/>
                </a:lnTo>
                <a:lnTo>
                  <a:pt x="109231" y="321"/>
                </a:lnTo>
                <a:lnTo>
                  <a:pt x="122958" y="85"/>
                </a:lnTo>
                <a:lnTo>
                  <a:pt x="139652" y="0"/>
                </a:lnTo>
                <a:lnTo>
                  <a:pt x="142631" y="948"/>
                </a:lnTo>
                <a:lnTo>
                  <a:pt x="148482" y="4541"/>
                </a:lnTo>
                <a:lnTo>
                  <a:pt x="154257" y="11853"/>
                </a:lnTo>
                <a:lnTo>
                  <a:pt x="157130" y="16470"/>
                </a:lnTo>
                <a:lnTo>
                  <a:pt x="159046" y="21453"/>
                </a:lnTo>
                <a:lnTo>
                  <a:pt x="160323" y="26680"/>
                </a:lnTo>
                <a:lnTo>
                  <a:pt x="161174" y="32070"/>
                </a:lnTo>
                <a:lnTo>
                  <a:pt x="161742" y="37568"/>
                </a:lnTo>
                <a:lnTo>
                  <a:pt x="162120" y="43139"/>
                </a:lnTo>
                <a:lnTo>
                  <a:pt x="162373" y="48757"/>
                </a:lnTo>
                <a:lnTo>
                  <a:pt x="162653" y="60080"/>
                </a:lnTo>
                <a:lnTo>
                  <a:pt x="162727" y="65766"/>
                </a:lnTo>
                <a:lnTo>
                  <a:pt x="161825" y="71462"/>
                </a:lnTo>
                <a:lnTo>
                  <a:pt x="160271" y="77165"/>
                </a:lnTo>
                <a:lnTo>
                  <a:pt x="150932" y="104555"/>
                </a:lnTo>
                <a:lnTo>
                  <a:pt x="149199" y="111609"/>
                </a:lnTo>
                <a:lnTo>
                  <a:pt x="148044" y="118216"/>
                </a:lnTo>
                <a:lnTo>
                  <a:pt x="147273" y="124526"/>
                </a:lnTo>
                <a:lnTo>
                  <a:pt x="145807" y="130638"/>
                </a:lnTo>
                <a:lnTo>
                  <a:pt x="143877" y="136618"/>
                </a:lnTo>
                <a:lnTo>
                  <a:pt x="141638" y="142509"/>
                </a:lnTo>
                <a:lnTo>
                  <a:pt x="139193" y="148341"/>
                </a:lnTo>
                <a:lnTo>
                  <a:pt x="136610" y="154135"/>
                </a:lnTo>
                <a:lnTo>
                  <a:pt x="133935" y="159902"/>
                </a:lnTo>
                <a:lnTo>
                  <a:pt x="130248" y="165652"/>
                </a:lnTo>
                <a:lnTo>
                  <a:pt x="125884" y="171390"/>
                </a:lnTo>
                <a:lnTo>
                  <a:pt x="121071" y="177120"/>
                </a:lnTo>
                <a:lnTo>
                  <a:pt x="116909" y="182846"/>
                </a:lnTo>
                <a:lnTo>
                  <a:pt x="113181" y="188568"/>
                </a:lnTo>
                <a:lnTo>
                  <a:pt x="109744" y="194288"/>
                </a:lnTo>
                <a:lnTo>
                  <a:pt x="106500" y="199053"/>
                </a:lnTo>
                <a:lnTo>
                  <a:pt x="100356" y="206888"/>
                </a:lnTo>
                <a:lnTo>
                  <a:pt x="96431" y="210311"/>
                </a:lnTo>
                <a:lnTo>
                  <a:pt x="91910" y="213545"/>
                </a:lnTo>
                <a:lnTo>
                  <a:pt x="86991" y="216654"/>
                </a:lnTo>
                <a:lnTo>
                  <a:pt x="78985" y="222648"/>
                </a:lnTo>
                <a:lnTo>
                  <a:pt x="72251" y="228487"/>
                </a:lnTo>
                <a:lnTo>
                  <a:pt x="66084" y="234258"/>
                </a:lnTo>
                <a:lnTo>
                  <a:pt x="63106" y="236177"/>
                </a:lnTo>
                <a:lnTo>
                  <a:pt x="57257" y="238310"/>
                </a:lnTo>
                <a:lnTo>
                  <a:pt x="51482" y="239258"/>
                </a:lnTo>
                <a:lnTo>
                  <a:pt x="44565" y="239867"/>
                </a:lnTo>
                <a:lnTo>
                  <a:pt x="38816" y="239972"/>
                </a:lnTo>
                <a:lnTo>
                  <a:pt x="36355" y="239034"/>
                </a:lnTo>
                <a:lnTo>
                  <a:pt x="29292" y="234116"/>
                </a:lnTo>
                <a:lnTo>
                  <a:pt x="25758" y="231475"/>
                </a:lnTo>
                <a:lnTo>
                  <a:pt x="58887" y="231445"/>
                </a:lnTo>
                <a:lnTo>
                  <a:pt x="64023" y="232397"/>
                </a:lnTo>
                <a:lnTo>
                  <a:pt x="69352" y="233984"/>
                </a:lnTo>
                <a:lnTo>
                  <a:pt x="74809" y="235995"/>
                </a:lnTo>
                <a:lnTo>
                  <a:pt x="80353" y="237336"/>
                </a:lnTo>
                <a:lnTo>
                  <a:pt x="85954" y="238229"/>
                </a:lnTo>
                <a:lnTo>
                  <a:pt x="91592" y="238825"/>
                </a:lnTo>
                <a:lnTo>
                  <a:pt x="98209" y="239222"/>
                </a:lnTo>
                <a:lnTo>
                  <a:pt x="113181" y="239663"/>
                </a:lnTo>
                <a:lnTo>
                  <a:pt x="120221" y="240734"/>
                </a:lnTo>
                <a:lnTo>
                  <a:pt x="126819" y="242400"/>
                </a:lnTo>
                <a:lnTo>
                  <a:pt x="133124" y="244463"/>
                </a:lnTo>
                <a:lnTo>
                  <a:pt x="139231" y="245839"/>
                </a:lnTo>
                <a:lnTo>
                  <a:pt x="145208" y="246755"/>
                </a:lnTo>
                <a:lnTo>
                  <a:pt x="151098" y="247366"/>
                </a:lnTo>
                <a:lnTo>
                  <a:pt x="156930" y="248727"/>
                </a:lnTo>
                <a:lnTo>
                  <a:pt x="162722" y="250586"/>
                </a:lnTo>
                <a:lnTo>
                  <a:pt x="168489" y="252777"/>
                </a:lnTo>
                <a:lnTo>
                  <a:pt x="175191" y="254239"/>
                </a:lnTo>
                <a:lnTo>
                  <a:pt x="182516" y="255213"/>
                </a:lnTo>
                <a:lnTo>
                  <a:pt x="190257" y="255863"/>
                </a:lnTo>
                <a:lnTo>
                  <a:pt x="197323" y="256296"/>
                </a:lnTo>
                <a:lnTo>
                  <a:pt x="210254" y="256777"/>
                </a:lnTo>
                <a:lnTo>
                  <a:pt x="223693" y="257048"/>
                </a:lnTo>
                <a:lnTo>
                  <a:pt x="228187" y="258038"/>
                </a:lnTo>
                <a:lnTo>
                  <a:pt x="233086" y="259651"/>
                </a:lnTo>
                <a:lnTo>
                  <a:pt x="245537" y="264533"/>
                </a:lnTo>
                <a:lnTo>
                  <a:pt x="252245" y="265378"/>
                </a:lnTo>
                <a:lnTo>
                  <a:pt x="257175" y="26573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9"/>
          <p:cNvSpPr/>
          <p:nvPr/>
        </p:nvSpPr>
        <p:spPr>
          <a:xfrm>
            <a:off x="6492240" y="534066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0"/>
          <p:cNvSpPr/>
          <p:nvPr/>
        </p:nvSpPr>
        <p:spPr>
          <a:xfrm>
            <a:off x="5660834" y="5546416"/>
            <a:ext cx="239904" cy="222830"/>
          </a:xfrm>
          <a:custGeom>
            <a:avLst/>
            <a:gdLst/>
            <a:ahLst/>
            <a:cxnLst/>
            <a:rect l="0" t="0" r="0" b="0"/>
            <a:pathLst>
              <a:path w="239904" h="222830">
                <a:moveTo>
                  <a:pt x="25591" y="17136"/>
                </a:moveTo>
                <a:lnTo>
                  <a:pt x="32971" y="9755"/>
                </a:lnTo>
                <a:lnTo>
                  <a:pt x="36174" y="9093"/>
                </a:lnTo>
                <a:lnTo>
                  <a:pt x="38361" y="8917"/>
                </a:lnTo>
                <a:lnTo>
                  <a:pt x="40772" y="7847"/>
                </a:lnTo>
                <a:lnTo>
                  <a:pt x="45990" y="4117"/>
                </a:lnTo>
                <a:lnTo>
                  <a:pt x="48715" y="2742"/>
                </a:lnTo>
                <a:lnTo>
                  <a:pt x="54284" y="1214"/>
                </a:lnTo>
                <a:lnTo>
                  <a:pt x="58054" y="806"/>
                </a:lnTo>
                <a:lnTo>
                  <a:pt x="62473" y="535"/>
                </a:lnTo>
                <a:lnTo>
                  <a:pt x="72463" y="233"/>
                </a:lnTo>
                <a:lnTo>
                  <a:pt x="112525" y="0"/>
                </a:lnTo>
                <a:lnTo>
                  <a:pt x="116884" y="950"/>
                </a:lnTo>
                <a:lnTo>
                  <a:pt x="121696" y="2535"/>
                </a:lnTo>
                <a:lnTo>
                  <a:pt x="126808" y="4545"/>
                </a:lnTo>
                <a:lnTo>
                  <a:pt x="131169" y="6837"/>
                </a:lnTo>
                <a:lnTo>
                  <a:pt x="138554" y="11924"/>
                </a:lnTo>
                <a:lnTo>
                  <a:pt x="141857" y="15566"/>
                </a:lnTo>
                <a:lnTo>
                  <a:pt x="145012" y="19900"/>
                </a:lnTo>
                <a:lnTo>
                  <a:pt x="148067" y="24693"/>
                </a:lnTo>
                <a:lnTo>
                  <a:pt x="151056" y="28842"/>
                </a:lnTo>
                <a:lnTo>
                  <a:pt x="154002" y="32560"/>
                </a:lnTo>
                <a:lnTo>
                  <a:pt x="156918" y="35991"/>
                </a:lnTo>
                <a:lnTo>
                  <a:pt x="159815" y="40184"/>
                </a:lnTo>
                <a:lnTo>
                  <a:pt x="162699" y="44884"/>
                </a:lnTo>
                <a:lnTo>
                  <a:pt x="165573" y="49922"/>
                </a:lnTo>
                <a:lnTo>
                  <a:pt x="167490" y="55186"/>
                </a:lnTo>
                <a:lnTo>
                  <a:pt x="168767" y="60600"/>
                </a:lnTo>
                <a:lnTo>
                  <a:pt x="169619" y="66115"/>
                </a:lnTo>
                <a:lnTo>
                  <a:pt x="170187" y="72649"/>
                </a:lnTo>
                <a:lnTo>
                  <a:pt x="170566" y="79862"/>
                </a:lnTo>
                <a:lnTo>
                  <a:pt x="170818" y="87528"/>
                </a:lnTo>
                <a:lnTo>
                  <a:pt x="170034" y="94545"/>
                </a:lnTo>
                <a:lnTo>
                  <a:pt x="168559" y="101127"/>
                </a:lnTo>
                <a:lnTo>
                  <a:pt x="166622" y="107420"/>
                </a:lnTo>
                <a:lnTo>
                  <a:pt x="164379" y="113520"/>
                </a:lnTo>
                <a:lnTo>
                  <a:pt x="161932" y="119492"/>
                </a:lnTo>
                <a:lnTo>
                  <a:pt x="159347" y="125378"/>
                </a:lnTo>
                <a:lnTo>
                  <a:pt x="153935" y="136999"/>
                </a:lnTo>
                <a:lnTo>
                  <a:pt x="142700" y="159981"/>
                </a:lnTo>
                <a:lnTo>
                  <a:pt x="138906" y="165706"/>
                </a:lnTo>
                <a:lnTo>
                  <a:pt x="134472" y="171428"/>
                </a:lnTo>
                <a:lnTo>
                  <a:pt x="129611" y="177147"/>
                </a:lnTo>
                <a:lnTo>
                  <a:pt x="124465" y="182865"/>
                </a:lnTo>
                <a:lnTo>
                  <a:pt x="113667" y="194298"/>
                </a:lnTo>
                <a:lnTo>
                  <a:pt x="108121" y="199061"/>
                </a:lnTo>
                <a:lnTo>
                  <a:pt x="102518" y="203190"/>
                </a:lnTo>
                <a:lnTo>
                  <a:pt x="96878" y="206894"/>
                </a:lnTo>
                <a:lnTo>
                  <a:pt x="92166" y="210317"/>
                </a:lnTo>
                <a:lnTo>
                  <a:pt x="88071" y="213551"/>
                </a:lnTo>
                <a:lnTo>
                  <a:pt x="84389" y="216659"/>
                </a:lnTo>
                <a:lnTo>
                  <a:pt x="80030" y="218732"/>
                </a:lnTo>
                <a:lnTo>
                  <a:pt x="75218" y="220113"/>
                </a:lnTo>
                <a:lnTo>
                  <a:pt x="70106" y="221034"/>
                </a:lnTo>
                <a:lnTo>
                  <a:pt x="64792" y="221648"/>
                </a:lnTo>
                <a:lnTo>
                  <a:pt x="59345" y="222057"/>
                </a:lnTo>
                <a:lnTo>
                  <a:pt x="49165" y="222512"/>
                </a:lnTo>
                <a:lnTo>
                  <a:pt x="38079" y="222768"/>
                </a:lnTo>
                <a:lnTo>
                  <a:pt x="31776" y="222829"/>
                </a:lnTo>
                <a:lnTo>
                  <a:pt x="27809" y="221892"/>
                </a:lnTo>
                <a:lnTo>
                  <a:pt x="23260" y="220315"/>
                </a:lnTo>
                <a:lnTo>
                  <a:pt x="11372" y="215491"/>
                </a:lnTo>
                <a:lnTo>
                  <a:pt x="7206" y="209752"/>
                </a:lnTo>
                <a:lnTo>
                  <a:pt x="4762" y="205554"/>
                </a:lnTo>
                <a:lnTo>
                  <a:pt x="3132" y="201803"/>
                </a:lnTo>
                <a:lnTo>
                  <a:pt x="1322" y="195095"/>
                </a:lnTo>
                <a:lnTo>
                  <a:pt x="517" y="188939"/>
                </a:lnTo>
                <a:lnTo>
                  <a:pt x="159" y="183028"/>
                </a:lnTo>
                <a:lnTo>
                  <a:pt x="0" y="177226"/>
                </a:lnTo>
                <a:lnTo>
                  <a:pt x="911" y="173393"/>
                </a:lnTo>
                <a:lnTo>
                  <a:pt x="2470" y="168932"/>
                </a:lnTo>
                <a:lnTo>
                  <a:pt x="4462" y="164053"/>
                </a:lnTo>
                <a:lnTo>
                  <a:pt x="5790" y="159848"/>
                </a:lnTo>
                <a:lnTo>
                  <a:pt x="6675" y="156093"/>
                </a:lnTo>
                <a:lnTo>
                  <a:pt x="7265" y="152636"/>
                </a:lnTo>
                <a:lnTo>
                  <a:pt x="9564" y="149380"/>
                </a:lnTo>
                <a:lnTo>
                  <a:pt x="13001" y="146256"/>
                </a:lnTo>
                <a:lnTo>
                  <a:pt x="17198" y="143221"/>
                </a:lnTo>
                <a:lnTo>
                  <a:pt x="24400" y="137309"/>
                </a:lnTo>
                <a:lnTo>
                  <a:pt x="31729" y="131506"/>
                </a:lnTo>
                <a:lnTo>
                  <a:pt x="36351" y="128625"/>
                </a:lnTo>
                <a:lnTo>
                  <a:pt x="41336" y="125753"/>
                </a:lnTo>
                <a:lnTo>
                  <a:pt x="51956" y="120020"/>
                </a:lnTo>
                <a:lnTo>
                  <a:pt x="74296" y="108579"/>
                </a:lnTo>
                <a:lnTo>
                  <a:pt x="80921" y="106673"/>
                </a:lnTo>
                <a:lnTo>
                  <a:pt x="88195" y="105402"/>
                </a:lnTo>
                <a:lnTo>
                  <a:pt x="95902" y="104555"/>
                </a:lnTo>
                <a:lnTo>
                  <a:pt x="102945" y="103991"/>
                </a:lnTo>
                <a:lnTo>
                  <a:pt x="109545" y="103614"/>
                </a:lnTo>
                <a:lnTo>
                  <a:pt x="115850" y="103363"/>
                </a:lnTo>
                <a:lnTo>
                  <a:pt x="121958" y="104148"/>
                </a:lnTo>
                <a:lnTo>
                  <a:pt x="127936" y="105624"/>
                </a:lnTo>
                <a:lnTo>
                  <a:pt x="133826" y="107561"/>
                </a:lnTo>
                <a:lnTo>
                  <a:pt x="139658" y="109804"/>
                </a:lnTo>
                <a:lnTo>
                  <a:pt x="145450" y="112252"/>
                </a:lnTo>
                <a:lnTo>
                  <a:pt x="151217" y="114837"/>
                </a:lnTo>
                <a:lnTo>
                  <a:pt x="162705" y="120249"/>
                </a:lnTo>
                <a:lnTo>
                  <a:pt x="168435" y="123026"/>
                </a:lnTo>
                <a:lnTo>
                  <a:pt x="174160" y="126781"/>
                </a:lnTo>
                <a:lnTo>
                  <a:pt x="179882" y="131190"/>
                </a:lnTo>
                <a:lnTo>
                  <a:pt x="185602" y="136035"/>
                </a:lnTo>
                <a:lnTo>
                  <a:pt x="190367" y="140217"/>
                </a:lnTo>
                <a:lnTo>
                  <a:pt x="198202" y="147404"/>
                </a:lnTo>
                <a:lnTo>
                  <a:pt x="212519" y="161355"/>
                </a:lnTo>
                <a:lnTo>
                  <a:pt x="239903" y="18858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1"/>
          <p:cNvSpPr/>
          <p:nvPr/>
        </p:nvSpPr>
        <p:spPr>
          <a:xfrm>
            <a:off x="5960745" y="5717857"/>
            <a:ext cx="17146" cy="171451"/>
          </a:xfrm>
          <a:custGeom>
            <a:avLst/>
            <a:gdLst/>
            <a:ahLst/>
            <a:cxnLst/>
            <a:rect l="0" t="0" r="0" b="0"/>
            <a:pathLst>
              <a:path w="17146" h="171451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4"/>
                </a:lnTo>
                <a:lnTo>
                  <a:pt x="4550" y="12771"/>
                </a:lnTo>
                <a:lnTo>
                  <a:pt x="5891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8730" y="23125"/>
                </a:lnTo>
                <a:lnTo>
                  <a:pt x="10583" y="25895"/>
                </a:lnTo>
                <a:lnTo>
                  <a:pt x="12770" y="28693"/>
                </a:lnTo>
                <a:lnTo>
                  <a:pt x="14228" y="32464"/>
                </a:lnTo>
                <a:lnTo>
                  <a:pt x="15200" y="36883"/>
                </a:lnTo>
                <a:lnTo>
                  <a:pt x="15849" y="41734"/>
                </a:lnTo>
                <a:lnTo>
                  <a:pt x="16281" y="46872"/>
                </a:lnTo>
                <a:lnTo>
                  <a:pt x="16568" y="52203"/>
                </a:lnTo>
                <a:lnTo>
                  <a:pt x="16761" y="57662"/>
                </a:lnTo>
                <a:lnTo>
                  <a:pt x="17031" y="78998"/>
                </a:lnTo>
                <a:lnTo>
                  <a:pt x="17145" y="1714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2"/>
          <p:cNvSpPr/>
          <p:nvPr/>
        </p:nvSpPr>
        <p:spPr>
          <a:xfrm>
            <a:off x="6132195" y="5452154"/>
            <a:ext cx="222732" cy="265701"/>
          </a:xfrm>
          <a:custGeom>
            <a:avLst/>
            <a:gdLst/>
            <a:ahLst/>
            <a:cxnLst/>
            <a:rect l="0" t="0" r="0" b="0"/>
            <a:pathLst>
              <a:path w="222732" h="265701">
                <a:moveTo>
                  <a:pt x="0" y="68536"/>
                </a:moveTo>
                <a:lnTo>
                  <a:pt x="4550" y="68536"/>
                </a:lnTo>
                <a:lnTo>
                  <a:pt x="5891" y="67583"/>
                </a:lnTo>
                <a:lnTo>
                  <a:pt x="6785" y="65996"/>
                </a:lnTo>
                <a:lnTo>
                  <a:pt x="7381" y="63985"/>
                </a:lnTo>
                <a:lnTo>
                  <a:pt x="10583" y="59211"/>
                </a:lnTo>
                <a:lnTo>
                  <a:pt x="15181" y="53914"/>
                </a:lnTo>
                <a:lnTo>
                  <a:pt x="20399" y="48385"/>
                </a:lnTo>
                <a:lnTo>
                  <a:pt x="24077" y="45577"/>
                </a:lnTo>
                <a:lnTo>
                  <a:pt x="28434" y="42752"/>
                </a:lnTo>
                <a:lnTo>
                  <a:pt x="33243" y="39917"/>
                </a:lnTo>
                <a:lnTo>
                  <a:pt x="38355" y="37074"/>
                </a:lnTo>
                <a:lnTo>
                  <a:pt x="49114" y="31375"/>
                </a:lnTo>
                <a:lnTo>
                  <a:pt x="65881" y="22812"/>
                </a:lnTo>
                <a:lnTo>
                  <a:pt x="70591" y="19956"/>
                </a:lnTo>
                <a:lnTo>
                  <a:pt x="74683" y="17099"/>
                </a:lnTo>
                <a:lnTo>
                  <a:pt x="78363" y="14242"/>
                </a:lnTo>
                <a:lnTo>
                  <a:pt x="82722" y="11385"/>
                </a:lnTo>
                <a:lnTo>
                  <a:pt x="87533" y="8528"/>
                </a:lnTo>
                <a:lnTo>
                  <a:pt x="92645" y="5670"/>
                </a:lnTo>
                <a:lnTo>
                  <a:pt x="97958" y="3765"/>
                </a:lnTo>
                <a:lnTo>
                  <a:pt x="103405" y="2496"/>
                </a:lnTo>
                <a:lnTo>
                  <a:pt x="108941" y="1649"/>
                </a:lnTo>
                <a:lnTo>
                  <a:pt x="113585" y="1085"/>
                </a:lnTo>
                <a:lnTo>
                  <a:pt x="117633" y="708"/>
                </a:lnTo>
                <a:lnTo>
                  <a:pt x="121284" y="457"/>
                </a:lnTo>
                <a:lnTo>
                  <a:pt x="127882" y="179"/>
                </a:lnTo>
                <a:lnTo>
                  <a:pt x="136951" y="22"/>
                </a:lnTo>
                <a:lnTo>
                  <a:pt x="139877" y="0"/>
                </a:lnTo>
                <a:lnTo>
                  <a:pt x="141829" y="938"/>
                </a:lnTo>
                <a:lnTo>
                  <a:pt x="143130" y="2515"/>
                </a:lnTo>
                <a:lnTo>
                  <a:pt x="143997" y="4519"/>
                </a:lnTo>
                <a:lnTo>
                  <a:pt x="144961" y="9287"/>
                </a:lnTo>
                <a:lnTo>
                  <a:pt x="145389" y="15533"/>
                </a:lnTo>
                <a:lnTo>
                  <a:pt x="145580" y="24659"/>
                </a:lnTo>
                <a:lnTo>
                  <a:pt x="144678" y="29759"/>
                </a:lnTo>
                <a:lnTo>
                  <a:pt x="143124" y="35065"/>
                </a:lnTo>
                <a:lnTo>
                  <a:pt x="141136" y="40507"/>
                </a:lnTo>
                <a:lnTo>
                  <a:pt x="138858" y="46040"/>
                </a:lnTo>
                <a:lnTo>
                  <a:pt x="136387" y="51633"/>
                </a:lnTo>
                <a:lnTo>
                  <a:pt x="133787" y="57267"/>
                </a:lnTo>
                <a:lnTo>
                  <a:pt x="130149" y="62929"/>
                </a:lnTo>
                <a:lnTo>
                  <a:pt x="125818" y="68608"/>
                </a:lnTo>
                <a:lnTo>
                  <a:pt x="121026" y="74299"/>
                </a:lnTo>
                <a:lnTo>
                  <a:pt x="116879" y="79998"/>
                </a:lnTo>
                <a:lnTo>
                  <a:pt x="113162" y="85702"/>
                </a:lnTo>
                <a:lnTo>
                  <a:pt x="109731" y="91410"/>
                </a:lnTo>
                <a:lnTo>
                  <a:pt x="105539" y="97120"/>
                </a:lnTo>
                <a:lnTo>
                  <a:pt x="100840" y="102832"/>
                </a:lnTo>
                <a:lnTo>
                  <a:pt x="95801" y="108545"/>
                </a:lnTo>
                <a:lnTo>
                  <a:pt x="90537" y="113306"/>
                </a:lnTo>
                <a:lnTo>
                  <a:pt x="85123" y="117432"/>
                </a:lnTo>
                <a:lnTo>
                  <a:pt x="79609" y="121136"/>
                </a:lnTo>
                <a:lnTo>
                  <a:pt x="74979" y="124558"/>
                </a:lnTo>
                <a:lnTo>
                  <a:pt x="70941" y="127791"/>
                </a:lnTo>
                <a:lnTo>
                  <a:pt x="67297" y="130899"/>
                </a:lnTo>
                <a:lnTo>
                  <a:pt x="60707" y="136893"/>
                </a:lnTo>
                <a:lnTo>
                  <a:pt x="53266" y="143951"/>
                </a:lnTo>
                <a:lnTo>
                  <a:pt x="51703" y="144530"/>
                </a:lnTo>
                <a:lnTo>
                  <a:pt x="44891" y="145460"/>
                </a:lnTo>
                <a:lnTo>
                  <a:pt x="42981" y="145675"/>
                </a:lnTo>
                <a:lnTo>
                  <a:pt x="42898" y="141134"/>
                </a:lnTo>
                <a:lnTo>
                  <a:pt x="43838" y="139794"/>
                </a:lnTo>
                <a:lnTo>
                  <a:pt x="45418" y="138902"/>
                </a:lnTo>
                <a:lnTo>
                  <a:pt x="47423" y="138306"/>
                </a:lnTo>
                <a:lnTo>
                  <a:pt x="52192" y="135105"/>
                </a:lnTo>
                <a:lnTo>
                  <a:pt x="57486" y="130507"/>
                </a:lnTo>
                <a:lnTo>
                  <a:pt x="63014" y="125289"/>
                </a:lnTo>
                <a:lnTo>
                  <a:pt x="66775" y="123516"/>
                </a:lnTo>
                <a:lnTo>
                  <a:pt x="71186" y="122334"/>
                </a:lnTo>
                <a:lnTo>
                  <a:pt x="76032" y="121546"/>
                </a:lnTo>
                <a:lnTo>
                  <a:pt x="81168" y="121021"/>
                </a:lnTo>
                <a:lnTo>
                  <a:pt x="86497" y="120671"/>
                </a:lnTo>
                <a:lnTo>
                  <a:pt x="91954" y="120438"/>
                </a:lnTo>
                <a:lnTo>
                  <a:pt x="103099" y="120178"/>
                </a:lnTo>
                <a:lnTo>
                  <a:pt x="164574" y="119974"/>
                </a:lnTo>
                <a:lnTo>
                  <a:pt x="171629" y="120925"/>
                </a:lnTo>
                <a:lnTo>
                  <a:pt x="178236" y="122513"/>
                </a:lnTo>
                <a:lnTo>
                  <a:pt x="184547" y="124523"/>
                </a:lnTo>
                <a:lnTo>
                  <a:pt x="189706" y="126815"/>
                </a:lnTo>
                <a:lnTo>
                  <a:pt x="194098" y="129297"/>
                </a:lnTo>
                <a:lnTo>
                  <a:pt x="197979" y="131903"/>
                </a:lnTo>
                <a:lnTo>
                  <a:pt x="204830" y="137339"/>
                </a:lnTo>
                <a:lnTo>
                  <a:pt x="211050" y="142930"/>
                </a:lnTo>
                <a:lnTo>
                  <a:pt x="216990" y="148590"/>
                </a:lnTo>
                <a:lnTo>
                  <a:pt x="218955" y="152385"/>
                </a:lnTo>
                <a:lnTo>
                  <a:pt x="220265" y="156820"/>
                </a:lnTo>
                <a:lnTo>
                  <a:pt x="221138" y="161682"/>
                </a:lnTo>
                <a:lnTo>
                  <a:pt x="222109" y="169624"/>
                </a:lnTo>
                <a:lnTo>
                  <a:pt x="222540" y="176329"/>
                </a:lnTo>
                <a:lnTo>
                  <a:pt x="222731" y="182484"/>
                </a:lnTo>
                <a:lnTo>
                  <a:pt x="221830" y="186411"/>
                </a:lnTo>
                <a:lnTo>
                  <a:pt x="220277" y="190934"/>
                </a:lnTo>
                <a:lnTo>
                  <a:pt x="218289" y="195855"/>
                </a:lnTo>
                <a:lnTo>
                  <a:pt x="215058" y="200088"/>
                </a:lnTo>
                <a:lnTo>
                  <a:pt x="210999" y="203862"/>
                </a:lnTo>
                <a:lnTo>
                  <a:pt x="206388" y="207331"/>
                </a:lnTo>
                <a:lnTo>
                  <a:pt x="202362" y="211548"/>
                </a:lnTo>
                <a:lnTo>
                  <a:pt x="198726" y="216265"/>
                </a:lnTo>
                <a:lnTo>
                  <a:pt x="195349" y="221314"/>
                </a:lnTo>
                <a:lnTo>
                  <a:pt x="191192" y="225633"/>
                </a:lnTo>
                <a:lnTo>
                  <a:pt x="186516" y="229465"/>
                </a:lnTo>
                <a:lnTo>
                  <a:pt x="181494" y="232972"/>
                </a:lnTo>
                <a:lnTo>
                  <a:pt x="176241" y="236262"/>
                </a:lnTo>
                <a:lnTo>
                  <a:pt x="170834" y="239409"/>
                </a:lnTo>
                <a:lnTo>
                  <a:pt x="165324" y="242458"/>
                </a:lnTo>
                <a:lnTo>
                  <a:pt x="154122" y="248387"/>
                </a:lnTo>
                <a:lnTo>
                  <a:pt x="148468" y="251301"/>
                </a:lnTo>
                <a:lnTo>
                  <a:pt x="143746" y="253245"/>
                </a:lnTo>
                <a:lnTo>
                  <a:pt x="139645" y="254540"/>
                </a:lnTo>
                <a:lnTo>
                  <a:pt x="135959" y="255403"/>
                </a:lnTo>
                <a:lnTo>
                  <a:pt x="131597" y="256932"/>
                </a:lnTo>
                <a:lnTo>
                  <a:pt x="126783" y="258903"/>
                </a:lnTo>
                <a:lnTo>
                  <a:pt x="121669" y="261170"/>
                </a:lnTo>
                <a:lnTo>
                  <a:pt x="116356" y="262681"/>
                </a:lnTo>
                <a:lnTo>
                  <a:pt x="110908" y="263688"/>
                </a:lnTo>
                <a:lnTo>
                  <a:pt x="105371" y="264360"/>
                </a:lnTo>
                <a:lnTo>
                  <a:pt x="100727" y="264808"/>
                </a:lnTo>
                <a:lnTo>
                  <a:pt x="96679" y="265106"/>
                </a:lnTo>
                <a:lnTo>
                  <a:pt x="93027" y="265305"/>
                </a:lnTo>
                <a:lnTo>
                  <a:pt x="83890" y="265526"/>
                </a:lnTo>
                <a:lnTo>
                  <a:pt x="48694" y="265700"/>
                </a:lnTo>
                <a:lnTo>
                  <a:pt x="45797" y="264749"/>
                </a:lnTo>
                <a:lnTo>
                  <a:pt x="40039" y="261151"/>
                </a:lnTo>
                <a:lnTo>
                  <a:pt x="34794" y="257483"/>
                </a:lnTo>
                <a:lnTo>
                  <a:pt x="28498" y="257200"/>
                </a:lnTo>
                <a:lnTo>
                  <a:pt x="25717" y="2571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7164534" y="4560570"/>
            <a:ext cx="809374" cy="1105853"/>
            <a:chOff x="7164534" y="4560570"/>
            <a:chExt cx="809374" cy="1105853"/>
          </a:xfrm>
        </p:grpSpPr>
        <p:sp>
          <p:nvSpPr>
            <p:cNvPr id="14" name="SMARTPenAnnotation403"/>
            <p:cNvSpPr/>
            <p:nvPr/>
          </p:nvSpPr>
          <p:spPr>
            <a:xfrm>
              <a:off x="7333968" y="4569220"/>
              <a:ext cx="236947" cy="238213"/>
            </a:xfrm>
            <a:custGeom>
              <a:avLst/>
              <a:gdLst/>
              <a:ahLst/>
              <a:cxnLst/>
              <a:rect l="0" t="0" r="0" b="0"/>
              <a:pathLst>
                <a:path w="236947" h="238213">
                  <a:moveTo>
                    <a:pt x="169826" y="17067"/>
                  </a:moveTo>
                  <a:lnTo>
                    <a:pt x="115877" y="17067"/>
                  </a:lnTo>
                  <a:lnTo>
                    <a:pt x="111953" y="18020"/>
                  </a:lnTo>
                  <a:lnTo>
                    <a:pt x="107432" y="19607"/>
                  </a:lnTo>
                  <a:lnTo>
                    <a:pt x="102512" y="21618"/>
                  </a:lnTo>
                  <a:lnTo>
                    <a:pt x="97328" y="24864"/>
                  </a:lnTo>
                  <a:lnTo>
                    <a:pt x="91967" y="28932"/>
                  </a:lnTo>
                  <a:lnTo>
                    <a:pt x="86487" y="33550"/>
                  </a:lnTo>
                  <a:lnTo>
                    <a:pt x="80930" y="37580"/>
                  </a:lnTo>
                  <a:lnTo>
                    <a:pt x="75320" y="41220"/>
                  </a:lnTo>
                  <a:lnTo>
                    <a:pt x="69675" y="44599"/>
                  </a:lnTo>
                  <a:lnTo>
                    <a:pt x="64006" y="48757"/>
                  </a:lnTo>
                  <a:lnTo>
                    <a:pt x="58322" y="53434"/>
                  </a:lnTo>
                  <a:lnTo>
                    <a:pt x="52627" y="58457"/>
                  </a:lnTo>
                  <a:lnTo>
                    <a:pt x="47879" y="63710"/>
                  </a:lnTo>
                  <a:lnTo>
                    <a:pt x="43760" y="69117"/>
                  </a:lnTo>
                  <a:lnTo>
                    <a:pt x="25757" y="96035"/>
                  </a:lnTo>
                  <a:lnTo>
                    <a:pt x="22345" y="104002"/>
                  </a:lnTo>
                  <a:lnTo>
                    <a:pt x="20070" y="112171"/>
                  </a:lnTo>
                  <a:lnTo>
                    <a:pt x="18554" y="120475"/>
                  </a:lnTo>
                  <a:lnTo>
                    <a:pt x="16591" y="127916"/>
                  </a:lnTo>
                  <a:lnTo>
                    <a:pt x="14329" y="134781"/>
                  </a:lnTo>
                  <a:lnTo>
                    <a:pt x="11869" y="141263"/>
                  </a:lnTo>
                  <a:lnTo>
                    <a:pt x="6596" y="156086"/>
                  </a:lnTo>
                  <a:lnTo>
                    <a:pt x="3856" y="164039"/>
                  </a:lnTo>
                  <a:lnTo>
                    <a:pt x="2029" y="171246"/>
                  </a:lnTo>
                  <a:lnTo>
                    <a:pt x="812" y="177955"/>
                  </a:lnTo>
                  <a:lnTo>
                    <a:pt x="0" y="184334"/>
                  </a:lnTo>
                  <a:lnTo>
                    <a:pt x="412" y="190491"/>
                  </a:lnTo>
                  <a:lnTo>
                    <a:pt x="1638" y="196501"/>
                  </a:lnTo>
                  <a:lnTo>
                    <a:pt x="3408" y="202412"/>
                  </a:lnTo>
                  <a:lnTo>
                    <a:pt x="5541" y="207305"/>
                  </a:lnTo>
                  <a:lnTo>
                    <a:pt x="7915" y="211520"/>
                  </a:lnTo>
                  <a:lnTo>
                    <a:pt x="10451" y="215282"/>
                  </a:lnTo>
                  <a:lnTo>
                    <a:pt x="14046" y="218743"/>
                  </a:lnTo>
                  <a:lnTo>
                    <a:pt x="18348" y="222003"/>
                  </a:lnTo>
                  <a:lnTo>
                    <a:pt x="23121" y="225129"/>
                  </a:lnTo>
                  <a:lnTo>
                    <a:pt x="28208" y="228165"/>
                  </a:lnTo>
                  <a:lnTo>
                    <a:pt x="33504" y="231142"/>
                  </a:lnTo>
                  <a:lnTo>
                    <a:pt x="38940" y="234079"/>
                  </a:lnTo>
                  <a:lnTo>
                    <a:pt x="43517" y="236036"/>
                  </a:lnTo>
                  <a:lnTo>
                    <a:pt x="47520" y="237342"/>
                  </a:lnTo>
                  <a:lnTo>
                    <a:pt x="51141" y="238212"/>
                  </a:lnTo>
                  <a:lnTo>
                    <a:pt x="55460" y="237839"/>
                  </a:lnTo>
                  <a:lnTo>
                    <a:pt x="60245" y="236638"/>
                  </a:lnTo>
                  <a:lnTo>
                    <a:pt x="65340" y="234886"/>
                  </a:lnTo>
                  <a:lnTo>
                    <a:pt x="70641" y="232765"/>
                  </a:lnTo>
                  <a:lnTo>
                    <a:pt x="76081" y="230398"/>
                  </a:lnTo>
                  <a:lnTo>
                    <a:pt x="87204" y="225228"/>
                  </a:lnTo>
                  <a:lnTo>
                    <a:pt x="115566" y="211320"/>
                  </a:lnTo>
                  <a:lnTo>
                    <a:pt x="121271" y="207529"/>
                  </a:lnTo>
                  <a:lnTo>
                    <a:pt x="126978" y="203097"/>
                  </a:lnTo>
                  <a:lnTo>
                    <a:pt x="132689" y="198237"/>
                  </a:lnTo>
                  <a:lnTo>
                    <a:pt x="138400" y="193092"/>
                  </a:lnTo>
                  <a:lnTo>
                    <a:pt x="149827" y="182295"/>
                  </a:lnTo>
                  <a:lnTo>
                    <a:pt x="191495" y="141087"/>
                  </a:lnTo>
                  <a:lnTo>
                    <a:pt x="196655" y="134989"/>
                  </a:lnTo>
                  <a:lnTo>
                    <a:pt x="201048" y="129020"/>
                  </a:lnTo>
                  <a:lnTo>
                    <a:pt x="204927" y="123135"/>
                  </a:lnTo>
                  <a:lnTo>
                    <a:pt x="209420" y="117306"/>
                  </a:lnTo>
                  <a:lnTo>
                    <a:pt x="214320" y="111516"/>
                  </a:lnTo>
                  <a:lnTo>
                    <a:pt x="219491" y="105750"/>
                  </a:lnTo>
                  <a:lnTo>
                    <a:pt x="222939" y="99050"/>
                  </a:lnTo>
                  <a:lnTo>
                    <a:pt x="225238" y="91724"/>
                  </a:lnTo>
                  <a:lnTo>
                    <a:pt x="226769" y="83984"/>
                  </a:lnTo>
                  <a:lnTo>
                    <a:pt x="228744" y="76918"/>
                  </a:lnTo>
                  <a:lnTo>
                    <a:pt x="231012" y="70303"/>
                  </a:lnTo>
                  <a:lnTo>
                    <a:pt x="233477" y="63988"/>
                  </a:lnTo>
                  <a:lnTo>
                    <a:pt x="235120" y="58825"/>
                  </a:lnTo>
                  <a:lnTo>
                    <a:pt x="236216" y="54431"/>
                  </a:lnTo>
                  <a:lnTo>
                    <a:pt x="236946" y="50549"/>
                  </a:lnTo>
                  <a:lnTo>
                    <a:pt x="236480" y="46056"/>
                  </a:lnTo>
                  <a:lnTo>
                    <a:pt x="235218" y="41155"/>
                  </a:lnTo>
                  <a:lnTo>
                    <a:pt x="233423" y="35984"/>
                  </a:lnTo>
                  <a:lnTo>
                    <a:pt x="232227" y="31583"/>
                  </a:lnTo>
                  <a:lnTo>
                    <a:pt x="230898" y="24154"/>
                  </a:lnTo>
                  <a:lnTo>
                    <a:pt x="228638" y="19886"/>
                  </a:lnTo>
                  <a:lnTo>
                    <a:pt x="225227" y="15137"/>
                  </a:lnTo>
                  <a:lnTo>
                    <a:pt x="221048" y="10065"/>
                  </a:lnTo>
                  <a:lnTo>
                    <a:pt x="217309" y="6684"/>
                  </a:lnTo>
                  <a:lnTo>
                    <a:pt x="210615" y="2928"/>
                  </a:lnTo>
                  <a:lnTo>
                    <a:pt x="204465" y="1258"/>
                  </a:lnTo>
                  <a:lnTo>
                    <a:pt x="197604" y="516"/>
                  </a:lnTo>
                  <a:lnTo>
                    <a:pt x="193108" y="318"/>
                  </a:lnTo>
                  <a:lnTo>
                    <a:pt x="183031" y="98"/>
                  </a:lnTo>
                  <a:lnTo>
                    <a:pt x="172203" y="0"/>
                  </a:lnTo>
                  <a:lnTo>
                    <a:pt x="167601" y="927"/>
                  </a:lnTo>
                  <a:lnTo>
                    <a:pt x="163580" y="2497"/>
                  </a:lnTo>
                  <a:lnTo>
                    <a:pt x="156574" y="5829"/>
                  </a:lnTo>
                  <a:lnTo>
                    <a:pt x="150284" y="7310"/>
                  </a:lnTo>
                  <a:lnTo>
                    <a:pt x="148225" y="8657"/>
                  </a:lnTo>
                  <a:lnTo>
                    <a:pt x="146853" y="10508"/>
                  </a:lnTo>
                  <a:lnTo>
                    <a:pt x="144109" y="1706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404"/>
            <p:cNvSpPr/>
            <p:nvPr/>
          </p:nvSpPr>
          <p:spPr>
            <a:xfrm>
              <a:off x="7598092" y="4766310"/>
              <a:ext cx="42864" cy="154306"/>
            </a:xfrm>
            <a:custGeom>
              <a:avLst/>
              <a:gdLst/>
              <a:ahLst/>
              <a:cxnLst/>
              <a:rect l="0" t="0" r="0" b="0"/>
              <a:pathLst>
                <a:path w="42864" h="154306">
                  <a:moveTo>
                    <a:pt x="42863" y="0"/>
                  </a:moveTo>
                  <a:lnTo>
                    <a:pt x="35482" y="0"/>
                  </a:lnTo>
                  <a:lnTo>
                    <a:pt x="35085" y="952"/>
                  </a:lnTo>
                  <a:lnTo>
                    <a:pt x="34644" y="4551"/>
                  </a:lnTo>
                  <a:lnTo>
                    <a:pt x="33573" y="5891"/>
                  </a:lnTo>
                  <a:lnTo>
                    <a:pt x="31907" y="6785"/>
                  </a:lnTo>
                  <a:lnTo>
                    <a:pt x="29843" y="7381"/>
                  </a:lnTo>
                  <a:lnTo>
                    <a:pt x="27516" y="9683"/>
                  </a:lnTo>
                  <a:lnTo>
                    <a:pt x="25012" y="13123"/>
                  </a:lnTo>
                  <a:lnTo>
                    <a:pt x="22390" y="17321"/>
                  </a:lnTo>
                  <a:lnTo>
                    <a:pt x="20641" y="21072"/>
                  </a:lnTo>
                  <a:lnTo>
                    <a:pt x="19476" y="24525"/>
                  </a:lnTo>
                  <a:lnTo>
                    <a:pt x="18699" y="27780"/>
                  </a:lnTo>
                  <a:lnTo>
                    <a:pt x="18181" y="31855"/>
                  </a:lnTo>
                  <a:lnTo>
                    <a:pt x="17836" y="36477"/>
                  </a:lnTo>
                  <a:lnTo>
                    <a:pt x="17606" y="41462"/>
                  </a:lnTo>
                  <a:lnTo>
                    <a:pt x="17350" y="52083"/>
                  </a:lnTo>
                  <a:lnTo>
                    <a:pt x="17281" y="57581"/>
                  </a:lnTo>
                  <a:lnTo>
                    <a:pt x="16284" y="63153"/>
                  </a:lnTo>
                  <a:lnTo>
                    <a:pt x="14666" y="68772"/>
                  </a:lnTo>
                  <a:lnTo>
                    <a:pt x="12635" y="74422"/>
                  </a:lnTo>
                  <a:lnTo>
                    <a:pt x="11281" y="80095"/>
                  </a:lnTo>
                  <a:lnTo>
                    <a:pt x="10378" y="85782"/>
                  </a:lnTo>
                  <a:lnTo>
                    <a:pt x="9776" y="91477"/>
                  </a:lnTo>
                  <a:lnTo>
                    <a:pt x="9375" y="97180"/>
                  </a:lnTo>
                  <a:lnTo>
                    <a:pt x="9108" y="102886"/>
                  </a:lnTo>
                  <a:lnTo>
                    <a:pt x="8929" y="108596"/>
                  </a:lnTo>
                  <a:lnTo>
                    <a:pt x="7858" y="113354"/>
                  </a:lnTo>
                  <a:lnTo>
                    <a:pt x="6191" y="117479"/>
                  </a:lnTo>
                  <a:lnTo>
                    <a:pt x="4128" y="121182"/>
                  </a:lnTo>
                  <a:lnTo>
                    <a:pt x="2751" y="124603"/>
                  </a:lnTo>
                  <a:lnTo>
                    <a:pt x="1834" y="127836"/>
                  </a:lnTo>
                  <a:lnTo>
                    <a:pt x="1223" y="130944"/>
                  </a:lnTo>
                  <a:lnTo>
                    <a:pt x="815" y="133968"/>
                  </a:lnTo>
                  <a:lnTo>
                    <a:pt x="544" y="136937"/>
                  </a:lnTo>
                  <a:lnTo>
                    <a:pt x="107" y="143995"/>
                  </a:lnTo>
                  <a:lnTo>
                    <a:pt x="48" y="147500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405"/>
            <p:cNvSpPr/>
            <p:nvPr/>
          </p:nvSpPr>
          <p:spPr>
            <a:xfrm>
              <a:off x="7752505" y="4560570"/>
              <a:ext cx="221403" cy="300002"/>
            </a:xfrm>
            <a:custGeom>
              <a:avLst/>
              <a:gdLst/>
              <a:ahLst/>
              <a:cxnLst/>
              <a:rect l="0" t="0" r="0" b="0"/>
              <a:pathLst>
                <a:path w="221403" h="300002">
                  <a:moveTo>
                    <a:pt x="171342" y="0"/>
                  </a:moveTo>
                  <a:lnTo>
                    <a:pt x="155397" y="0"/>
                  </a:lnTo>
                  <a:lnTo>
                    <a:pt x="150002" y="4550"/>
                  </a:lnTo>
                  <a:lnTo>
                    <a:pt x="146637" y="5891"/>
                  </a:lnTo>
                  <a:lnTo>
                    <a:pt x="142490" y="6785"/>
                  </a:lnTo>
                  <a:lnTo>
                    <a:pt x="137820" y="7381"/>
                  </a:lnTo>
                  <a:lnTo>
                    <a:pt x="132802" y="8730"/>
                  </a:lnTo>
                  <a:lnTo>
                    <a:pt x="127551" y="10583"/>
                  </a:lnTo>
                  <a:lnTo>
                    <a:pt x="122146" y="12770"/>
                  </a:lnTo>
                  <a:lnTo>
                    <a:pt x="117589" y="15181"/>
                  </a:lnTo>
                  <a:lnTo>
                    <a:pt x="113600" y="17740"/>
                  </a:lnTo>
                  <a:lnTo>
                    <a:pt x="109987" y="20399"/>
                  </a:lnTo>
                  <a:lnTo>
                    <a:pt x="105674" y="22172"/>
                  </a:lnTo>
                  <a:lnTo>
                    <a:pt x="100893" y="23354"/>
                  </a:lnTo>
                  <a:lnTo>
                    <a:pt x="95801" y="24142"/>
                  </a:lnTo>
                  <a:lnTo>
                    <a:pt x="90501" y="24666"/>
                  </a:lnTo>
                  <a:lnTo>
                    <a:pt x="85063" y="25017"/>
                  </a:lnTo>
                  <a:lnTo>
                    <a:pt x="74893" y="25406"/>
                  </a:lnTo>
                  <a:lnTo>
                    <a:pt x="67199" y="25579"/>
                  </a:lnTo>
                  <a:lnTo>
                    <a:pt x="41228" y="25705"/>
                  </a:lnTo>
                  <a:lnTo>
                    <a:pt x="38879" y="24757"/>
                  </a:lnTo>
                  <a:lnTo>
                    <a:pt x="37314" y="23171"/>
                  </a:lnTo>
                  <a:lnTo>
                    <a:pt x="36270" y="21162"/>
                  </a:lnTo>
                  <a:lnTo>
                    <a:pt x="34622" y="19824"/>
                  </a:lnTo>
                  <a:lnTo>
                    <a:pt x="32570" y="18930"/>
                  </a:lnTo>
                  <a:lnTo>
                    <a:pt x="26985" y="17497"/>
                  </a:lnTo>
                  <a:lnTo>
                    <a:pt x="21466" y="17249"/>
                  </a:lnTo>
                  <a:lnTo>
                    <a:pt x="17426" y="17154"/>
                  </a:lnTo>
                  <a:lnTo>
                    <a:pt x="17088" y="26471"/>
                  </a:lnTo>
                  <a:lnTo>
                    <a:pt x="17040" y="42934"/>
                  </a:lnTo>
                  <a:lnTo>
                    <a:pt x="16087" y="46720"/>
                  </a:lnTo>
                  <a:lnTo>
                    <a:pt x="12487" y="53467"/>
                  </a:lnTo>
                  <a:lnTo>
                    <a:pt x="10252" y="62181"/>
                  </a:lnTo>
                  <a:lnTo>
                    <a:pt x="9259" y="71451"/>
                  </a:lnTo>
                  <a:lnTo>
                    <a:pt x="8818" y="78745"/>
                  </a:lnTo>
                  <a:lnTo>
                    <a:pt x="6081" y="87703"/>
                  </a:lnTo>
                  <a:lnTo>
                    <a:pt x="4018" y="92758"/>
                  </a:lnTo>
                  <a:lnTo>
                    <a:pt x="1726" y="100916"/>
                  </a:lnTo>
                  <a:lnTo>
                    <a:pt x="707" y="107716"/>
                  </a:lnTo>
                  <a:lnTo>
                    <a:pt x="134" y="116900"/>
                  </a:lnTo>
                  <a:lnTo>
                    <a:pt x="0" y="122758"/>
                  </a:lnTo>
                  <a:lnTo>
                    <a:pt x="916" y="125654"/>
                  </a:lnTo>
                  <a:lnTo>
                    <a:pt x="6691" y="134605"/>
                  </a:lnTo>
                  <a:lnTo>
                    <a:pt x="8114" y="136655"/>
                  </a:lnTo>
                  <a:lnTo>
                    <a:pt x="14286" y="137060"/>
                  </a:lnTo>
                  <a:lnTo>
                    <a:pt x="19034" y="137140"/>
                  </a:lnTo>
                  <a:lnTo>
                    <a:pt x="21226" y="137147"/>
                  </a:lnTo>
                  <a:lnTo>
                    <a:pt x="23639" y="136198"/>
                  </a:lnTo>
                  <a:lnTo>
                    <a:pt x="28861" y="132605"/>
                  </a:lnTo>
                  <a:lnTo>
                    <a:pt x="34357" y="125293"/>
                  </a:lnTo>
                  <a:lnTo>
                    <a:pt x="37156" y="120676"/>
                  </a:lnTo>
                  <a:lnTo>
                    <a:pt x="40928" y="116646"/>
                  </a:lnTo>
                  <a:lnTo>
                    <a:pt x="45346" y="113006"/>
                  </a:lnTo>
                  <a:lnTo>
                    <a:pt x="50198" y="109627"/>
                  </a:lnTo>
                  <a:lnTo>
                    <a:pt x="55337" y="106422"/>
                  </a:lnTo>
                  <a:lnTo>
                    <a:pt x="60668" y="103333"/>
                  </a:lnTo>
                  <a:lnTo>
                    <a:pt x="66127" y="100321"/>
                  </a:lnTo>
                  <a:lnTo>
                    <a:pt x="70719" y="97361"/>
                  </a:lnTo>
                  <a:lnTo>
                    <a:pt x="74732" y="94435"/>
                  </a:lnTo>
                  <a:lnTo>
                    <a:pt x="78361" y="91531"/>
                  </a:lnTo>
                  <a:lnTo>
                    <a:pt x="83636" y="88643"/>
                  </a:lnTo>
                  <a:lnTo>
                    <a:pt x="90012" y="85765"/>
                  </a:lnTo>
                  <a:lnTo>
                    <a:pt x="97119" y="82894"/>
                  </a:lnTo>
                  <a:lnTo>
                    <a:pt x="103763" y="80980"/>
                  </a:lnTo>
                  <a:lnTo>
                    <a:pt x="110097" y="79704"/>
                  </a:lnTo>
                  <a:lnTo>
                    <a:pt x="116224" y="78854"/>
                  </a:lnTo>
                  <a:lnTo>
                    <a:pt x="122215" y="77334"/>
                  </a:lnTo>
                  <a:lnTo>
                    <a:pt x="128113" y="75368"/>
                  </a:lnTo>
                  <a:lnTo>
                    <a:pt x="133950" y="73106"/>
                  </a:lnTo>
                  <a:lnTo>
                    <a:pt x="139747" y="72549"/>
                  </a:lnTo>
                  <a:lnTo>
                    <a:pt x="145516" y="73131"/>
                  </a:lnTo>
                  <a:lnTo>
                    <a:pt x="151267" y="74472"/>
                  </a:lnTo>
                  <a:lnTo>
                    <a:pt x="157007" y="75365"/>
                  </a:lnTo>
                  <a:lnTo>
                    <a:pt x="162737" y="75961"/>
                  </a:lnTo>
                  <a:lnTo>
                    <a:pt x="168463" y="76358"/>
                  </a:lnTo>
                  <a:lnTo>
                    <a:pt x="173233" y="77575"/>
                  </a:lnTo>
                  <a:lnTo>
                    <a:pt x="177366" y="79339"/>
                  </a:lnTo>
                  <a:lnTo>
                    <a:pt x="181072" y="81467"/>
                  </a:lnTo>
                  <a:lnTo>
                    <a:pt x="190271" y="86373"/>
                  </a:lnTo>
                  <a:lnTo>
                    <a:pt x="195392" y="89014"/>
                  </a:lnTo>
                  <a:lnTo>
                    <a:pt x="199758" y="92680"/>
                  </a:lnTo>
                  <a:lnTo>
                    <a:pt x="203620" y="97029"/>
                  </a:lnTo>
                  <a:lnTo>
                    <a:pt x="207150" y="101834"/>
                  </a:lnTo>
                  <a:lnTo>
                    <a:pt x="209501" y="106941"/>
                  </a:lnTo>
                  <a:lnTo>
                    <a:pt x="211068" y="112252"/>
                  </a:lnTo>
                  <a:lnTo>
                    <a:pt x="212114" y="117697"/>
                  </a:lnTo>
                  <a:lnTo>
                    <a:pt x="213764" y="123232"/>
                  </a:lnTo>
                  <a:lnTo>
                    <a:pt x="215816" y="128827"/>
                  </a:lnTo>
                  <a:lnTo>
                    <a:pt x="218136" y="134462"/>
                  </a:lnTo>
                  <a:lnTo>
                    <a:pt x="219682" y="140124"/>
                  </a:lnTo>
                  <a:lnTo>
                    <a:pt x="220715" y="145803"/>
                  </a:lnTo>
                  <a:lnTo>
                    <a:pt x="221402" y="151494"/>
                  </a:lnTo>
                  <a:lnTo>
                    <a:pt x="219956" y="158146"/>
                  </a:lnTo>
                  <a:lnTo>
                    <a:pt x="217086" y="165438"/>
                  </a:lnTo>
                  <a:lnTo>
                    <a:pt x="213268" y="173157"/>
                  </a:lnTo>
                  <a:lnTo>
                    <a:pt x="210723" y="181161"/>
                  </a:lnTo>
                  <a:lnTo>
                    <a:pt x="209026" y="189354"/>
                  </a:lnTo>
                  <a:lnTo>
                    <a:pt x="207895" y="197673"/>
                  </a:lnTo>
                  <a:lnTo>
                    <a:pt x="206188" y="205124"/>
                  </a:lnTo>
                  <a:lnTo>
                    <a:pt x="204098" y="211997"/>
                  </a:lnTo>
                  <a:lnTo>
                    <a:pt x="201752" y="218484"/>
                  </a:lnTo>
                  <a:lnTo>
                    <a:pt x="198283" y="224713"/>
                  </a:lnTo>
                  <a:lnTo>
                    <a:pt x="194065" y="230771"/>
                  </a:lnTo>
                  <a:lnTo>
                    <a:pt x="189348" y="236715"/>
                  </a:lnTo>
                  <a:lnTo>
                    <a:pt x="184299" y="242582"/>
                  </a:lnTo>
                  <a:lnTo>
                    <a:pt x="179027" y="248399"/>
                  </a:lnTo>
                  <a:lnTo>
                    <a:pt x="168091" y="259942"/>
                  </a:lnTo>
                  <a:lnTo>
                    <a:pt x="156879" y="271422"/>
                  </a:lnTo>
                  <a:lnTo>
                    <a:pt x="151223" y="276198"/>
                  </a:lnTo>
                  <a:lnTo>
                    <a:pt x="145547" y="280334"/>
                  </a:lnTo>
                  <a:lnTo>
                    <a:pt x="139858" y="284045"/>
                  </a:lnTo>
                  <a:lnTo>
                    <a:pt x="134160" y="286518"/>
                  </a:lnTo>
                  <a:lnTo>
                    <a:pt x="128457" y="288167"/>
                  </a:lnTo>
                  <a:lnTo>
                    <a:pt x="122749" y="289266"/>
                  </a:lnTo>
                  <a:lnTo>
                    <a:pt x="117040" y="290951"/>
                  </a:lnTo>
                  <a:lnTo>
                    <a:pt x="111328" y="293027"/>
                  </a:lnTo>
                  <a:lnTo>
                    <a:pt x="105615" y="295364"/>
                  </a:lnTo>
                  <a:lnTo>
                    <a:pt x="99901" y="296922"/>
                  </a:lnTo>
                  <a:lnTo>
                    <a:pt x="94188" y="297960"/>
                  </a:lnTo>
                  <a:lnTo>
                    <a:pt x="88473" y="298653"/>
                  </a:lnTo>
                  <a:lnTo>
                    <a:pt x="83712" y="299114"/>
                  </a:lnTo>
                  <a:lnTo>
                    <a:pt x="79584" y="299422"/>
                  </a:lnTo>
                  <a:lnTo>
                    <a:pt x="75879" y="299627"/>
                  </a:lnTo>
                  <a:lnTo>
                    <a:pt x="66685" y="299855"/>
                  </a:lnTo>
                  <a:lnTo>
                    <a:pt x="45259" y="300001"/>
                  </a:lnTo>
                  <a:lnTo>
                    <a:pt x="40614" y="299061"/>
                  </a:lnTo>
                  <a:lnTo>
                    <a:pt x="36566" y="297481"/>
                  </a:lnTo>
                  <a:lnTo>
                    <a:pt x="32913" y="295476"/>
                  </a:lnTo>
                  <a:lnTo>
                    <a:pt x="26316" y="293247"/>
                  </a:lnTo>
                  <a:lnTo>
                    <a:pt x="20208" y="292257"/>
                  </a:lnTo>
                  <a:lnTo>
                    <a:pt x="14319" y="291817"/>
                  </a:lnTo>
                  <a:lnTo>
                    <a:pt x="8464" y="29146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406"/>
            <p:cNvSpPr/>
            <p:nvPr/>
          </p:nvSpPr>
          <p:spPr>
            <a:xfrm>
              <a:off x="7332456" y="4980622"/>
              <a:ext cx="13402" cy="231458"/>
            </a:xfrm>
            <a:custGeom>
              <a:avLst/>
              <a:gdLst/>
              <a:ahLst/>
              <a:cxnLst/>
              <a:rect l="0" t="0" r="0" b="0"/>
              <a:pathLst>
                <a:path w="13402" h="231458">
                  <a:moveTo>
                    <a:pt x="8461" y="0"/>
                  </a:moveTo>
                  <a:lnTo>
                    <a:pt x="8461" y="33244"/>
                  </a:lnTo>
                  <a:lnTo>
                    <a:pt x="9414" y="39307"/>
                  </a:lnTo>
                  <a:lnTo>
                    <a:pt x="11001" y="46207"/>
                  </a:lnTo>
                  <a:lnTo>
                    <a:pt x="13012" y="53665"/>
                  </a:lnTo>
                  <a:lnTo>
                    <a:pt x="13401" y="61494"/>
                  </a:lnTo>
                  <a:lnTo>
                    <a:pt x="12707" y="69571"/>
                  </a:lnTo>
                  <a:lnTo>
                    <a:pt x="11291" y="77813"/>
                  </a:lnTo>
                  <a:lnTo>
                    <a:pt x="10348" y="86166"/>
                  </a:lnTo>
                  <a:lnTo>
                    <a:pt x="9719" y="94591"/>
                  </a:lnTo>
                  <a:lnTo>
                    <a:pt x="9299" y="103066"/>
                  </a:lnTo>
                  <a:lnTo>
                    <a:pt x="8068" y="111573"/>
                  </a:lnTo>
                  <a:lnTo>
                    <a:pt x="6294" y="120102"/>
                  </a:lnTo>
                  <a:lnTo>
                    <a:pt x="4158" y="128645"/>
                  </a:lnTo>
                  <a:lnTo>
                    <a:pt x="2735" y="137199"/>
                  </a:lnTo>
                  <a:lnTo>
                    <a:pt x="1787" y="145758"/>
                  </a:lnTo>
                  <a:lnTo>
                    <a:pt x="1154" y="154322"/>
                  </a:lnTo>
                  <a:lnTo>
                    <a:pt x="732" y="161936"/>
                  </a:lnTo>
                  <a:lnTo>
                    <a:pt x="263" y="175477"/>
                  </a:lnTo>
                  <a:lnTo>
                    <a:pt x="0" y="193810"/>
                  </a:lnTo>
                  <a:lnTo>
                    <a:pt x="915" y="199692"/>
                  </a:lnTo>
                  <a:lnTo>
                    <a:pt x="2478" y="205518"/>
                  </a:lnTo>
                  <a:lnTo>
                    <a:pt x="4472" y="211307"/>
                  </a:lnTo>
                  <a:lnTo>
                    <a:pt x="5802" y="216119"/>
                  </a:lnTo>
                  <a:lnTo>
                    <a:pt x="6689" y="220279"/>
                  </a:lnTo>
                  <a:lnTo>
                    <a:pt x="8461" y="2314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407"/>
            <p:cNvSpPr/>
            <p:nvPr/>
          </p:nvSpPr>
          <p:spPr>
            <a:xfrm>
              <a:off x="7486650" y="5126354"/>
              <a:ext cx="51435" cy="128589"/>
            </a:xfrm>
            <a:custGeom>
              <a:avLst/>
              <a:gdLst/>
              <a:ahLst/>
              <a:cxnLst/>
              <a:rect l="0" t="0" r="0" b="0"/>
              <a:pathLst>
                <a:path w="51435" h="128589">
                  <a:moveTo>
                    <a:pt x="51434" y="0"/>
                  </a:moveTo>
                  <a:lnTo>
                    <a:pt x="46883" y="4552"/>
                  </a:lnTo>
                  <a:lnTo>
                    <a:pt x="46496" y="5892"/>
                  </a:lnTo>
                  <a:lnTo>
                    <a:pt x="47190" y="6786"/>
                  </a:lnTo>
                  <a:lnTo>
                    <a:pt x="48604" y="7382"/>
                  </a:lnTo>
                  <a:lnTo>
                    <a:pt x="48596" y="8731"/>
                  </a:lnTo>
                  <a:lnTo>
                    <a:pt x="47637" y="10584"/>
                  </a:lnTo>
                  <a:lnTo>
                    <a:pt x="46046" y="12771"/>
                  </a:lnTo>
                  <a:lnTo>
                    <a:pt x="44984" y="15182"/>
                  </a:lnTo>
                  <a:lnTo>
                    <a:pt x="44277" y="17742"/>
                  </a:lnTo>
                  <a:lnTo>
                    <a:pt x="43805" y="20401"/>
                  </a:lnTo>
                  <a:lnTo>
                    <a:pt x="43491" y="23125"/>
                  </a:lnTo>
                  <a:lnTo>
                    <a:pt x="43281" y="25895"/>
                  </a:lnTo>
                  <a:lnTo>
                    <a:pt x="43142" y="28694"/>
                  </a:lnTo>
                  <a:lnTo>
                    <a:pt x="42987" y="34343"/>
                  </a:lnTo>
                  <a:lnTo>
                    <a:pt x="42945" y="37183"/>
                  </a:lnTo>
                  <a:lnTo>
                    <a:pt x="41965" y="40982"/>
                  </a:lnTo>
                  <a:lnTo>
                    <a:pt x="40359" y="45419"/>
                  </a:lnTo>
                  <a:lnTo>
                    <a:pt x="38336" y="50282"/>
                  </a:lnTo>
                  <a:lnTo>
                    <a:pt x="36035" y="55429"/>
                  </a:lnTo>
                  <a:lnTo>
                    <a:pt x="30938" y="66228"/>
                  </a:lnTo>
                  <a:lnTo>
                    <a:pt x="29198" y="71775"/>
                  </a:lnTo>
                  <a:lnTo>
                    <a:pt x="28037" y="77377"/>
                  </a:lnTo>
                  <a:lnTo>
                    <a:pt x="27265" y="83017"/>
                  </a:lnTo>
                  <a:lnTo>
                    <a:pt x="24844" y="88683"/>
                  </a:lnTo>
                  <a:lnTo>
                    <a:pt x="21325" y="94364"/>
                  </a:lnTo>
                  <a:lnTo>
                    <a:pt x="17074" y="100057"/>
                  </a:lnTo>
                  <a:lnTo>
                    <a:pt x="14240" y="104805"/>
                  </a:lnTo>
                  <a:lnTo>
                    <a:pt x="12351" y="108923"/>
                  </a:lnTo>
                  <a:lnTo>
                    <a:pt x="11091" y="112620"/>
                  </a:lnTo>
                  <a:lnTo>
                    <a:pt x="9299" y="116038"/>
                  </a:lnTo>
                  <a:lnTo>
                    <a:pt x="7152" y="119269"/>
                  </a:lnTo>
                  <a:lnTo>
                    <a:pt x="0" y="12858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08"/>
            <p:cNvSpPr/>
            <p:nvPr/>
          </p:nvSpPr>
          <p:spPr>
            <a:xfrm>
              <a:off x="7675362" y="4963477"/>
              <a:ext cx="239914" cy="119628"/>
            </a:xfrm>
            <a:custGeom>
              <a:avLst/>
              <a:gdLst/>
              <a:ahLst/>
              <a:cxnLst/>
              <a:rect l="0" t="0" r="0" b="0"/>
              <a:pathLst>
                <a:path w="239914" h="119628">
                  <a:moveTo>
                    <a:pt x="51318" y="0"/>
                  </a:moveTo>
                  <a:lnTo>
                    <a:pt x="42776" y="0"/>
                  </a:lnTo>
                  <a:lnTo>
                    <a:pt x="47306" y="4551"/>
                  </a:lnTo>
                  <a:lnTo>
                    <a:pt x="47691" y="6844"/>
                  </a:lnTo>
                  <a:lnTo>
                    <a:pt x="46995" y="9325"/>
                  </a:lnTo>
                  <a:lnTo>
                    <a:pt x="45578" y="11932"/>
                  </a:lnTo>
                  <a:lnTo>
                    <a:pt x="44634" y="15574"/>
                  </a:lnTo>
                  <a:lnTo>
                    <a:pt x="44004" y="19908"/>
                  </a:lnTo>
                  <a:lnTo>
                    <a:pt x="43585" y="24702"/>
                  </a:lnTo>
                  <a:lnTo>
                    <a:pt x="42352" y="28851"/>
                  </a:lnTo>
                  <a:lnTo>
                    <a:pt x="40578" y="32569"/>
                  </a:lnTo>
                  <a:lnTo>
                    <a:pt x="38443" y="36000"/>
                  </a:lnTo>
                  <a:lnTo>
                    <a:pt x="36067" y="40193"/>
                  </a:lnTo>
                  <a:lnTo>
                    <a:pt x="30887" y="49931"/>
                  </a:lnTo>
                  <a:lnTo>
                    <a:pt x="22616" y="66124"/>
                  </a:lnTo>
                  <a:lnTo>
                    <a:pt x="19800" y="70752"/>
                  </a:lnTo>
                  <a:lnTo>
                    <a:pt x="16972" y="74791"/>
                  </a:lnTo>
                  <a:lnTo>
                    <a:pt x="14133" y="78436"/>
                  </a:lnTo>
                  <a:lnTo>
                    <a:pt x="12240" y="81818"/>
                  </a:lnTo>
                  <a:lnTo>
                    <a:pt x="10978" y="85026"/>
                  </a:lnTo>
                  <a:lnTo>
                    <a:pt x="10137" y="88116"/>
                  </a:lnTo>
                  <a:lnTo>
                    <a:pt x="8624" y="91129"/>
                  </a:lnTo>
                  <a:lnTo>
                    <a:pt x="6663" y="94091"/>
                  </a:lnTo>
                  <a:lnTo>
                    <a:pt x="1222" y="101136"/>
                  </a:lnTo>
                  <a:lnTo>
                    <a:pt x="478" y="104640"/>
                  </a:lnTo>
                  <a:lnTo>
                    <a:pt x="0" y="110099"/>
                  </a:lnTo>
                  <a:lnTo>
                    <a:pt x="2475" y="113385"/>
                  </a:lnTo>
                  <a:lnTo>
                    <a:pt x="7273" y="118705"/>
                  </a:lnTo>
                  <a:lnTo>
                    <a:pt x="13010" y="119433"/>
                  </a:lnTo>
                  <a:lnTo>
                    <a:pt x="17207" y="119627"/>
                  </a:lnTo>
                  <a:lnTo>
                    <a:pt x="20005" y="118804"/>
                  </a:lnTo>
                  <a:lnTo>
                    <a:pt x="21870" y="117303"/>
                  </a:lnTo>
                  <a:lnTo>
                    <a:pt x="23113" y="115349"/>
                  </a:lnTo>
                  <a:lnTo>
                    <a:pt x="25847" y="114047"/>
                  </a:lnTo>
                  <a:lnTo>
                    <a:pt x="29575" y="113179"/>
                  </a:lnTo>
                  <a:lnTo>
                    <a:pt x="33965" y="112600"/>
                  </a:lnTo>
                  <a:lnTo>
                    <a:pt x="41383" y="111957"/>
                  </a:lnTo>
                  <a:lnTo>
                    <a:pt x="44694" y="111785"/>
                  </a:lnTo>
                  <a:lnTo>
                    <a:pt x="48807" y="110719"/>
                  </a:lnTo>
                  <a:lnTo>
                    <a:pt x="53454" y="109055"/>
                  </a:lnTo>
                  <a:lnTo>
                    <a:pt x="58457" y="106993"/>
                  </a:lnTo>
                  <a:lnTo>
                    <a:pt x="63697" y="105619"/>
                  </a:lnTo>
                  <a:lnTo>
                    <a:pt x="69096" y="104702"/>
                  </a:lnTo>
                  <a:lnTo>
                    <a:pt x="74600" y="104092"/>
                  </a:lnTo>
                  <a:lnTo>
                    <a:pt x="80174" y="102732"/>
                  </a:lnTo>
                  <a:lnTo>
                    <a:pt x="85796" y="100873"/>
                  </a:lnTo>
                  <a:lnTo>
                    <a:pt x="91448" y="98681"/>
                  </a:lnTo>
                  <a:lnTo>
                    <a:pt x="97121" y="97220"/>
                  </a:lnTo>
                  <a:lnTo>
                    <a:pt x="102808" y="96246"/>
                  </a:lnTo>
                  <a:lnTo>
                    <a:pt x="108505" y="95596"/>
                  </a:lnTo>
                  <a:lnTo>
                    <a:pt x="114208" y="94211"/>
                  </a:lnTo>
                  <a:lnTo>
                    <a:pt x="119914" y="92335"/>
                  </a:lnTo>
                  <a:lnTo>
                    <a:pt x="125623" y="90132"/>
                  </a:lnTo>
                  <a:lnTo>
                    <a:pt x="132287" y="88663"/>
                  </a:lnTo>
                  <a:lnTo>
                    <a:pt x="139588" y="87684"/>
                  </a:lnTo>
                  <a:lnTo>
                    <a:pt x="147312" y="87031"/>
                  </a:lnTo>
                  <a:lnTo>
                    <a:pt x="154366" y="86596"/>
                  </a:lnTo>
                  <a:lnTo>
                    <a:pt x="167284" y="86112"/>
                  </a:lnTo>
                  <a:lnTo>
                    <a:pt x="185267" y="85839"/>
                  </a:lnTo>
                  <a:lnTo>
                    <a:pt x="202660" y="85759"/>
                  </a:lnTo>
                  <a:lnTo>
                    <a:pt x="207458" y="86700"/>
                  </a:lnTo>
                  <a:lnTo>
                    <a:pt x="211608" y="88280"/>
                  </a:lnTo>
                  <a:lnTo>
                    <a:pt x="215328" y="90286"/>
                  </a:lnTo>
                  <a:lnTo>
                    <a:pt x="219713" y="91623"/>
                  </a:lnTo>
                  <a:lnTo>
                    <a:pt x="224541" y="92515"/>
                  </a:lnTo>
                  <a:lnTo>
                    <a:pt x="239913" y="9429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09"/>
            <p:cNvSpPr/>
            <p:nvPr/>
          </p:nvSpPr>
          <p:spPr>
            <a:xfrm>
              <a:off x="7838122" y="4912042"/>
              <a:ext cx="42863" cy="308611"/>
            </a:xfrm>
            <a:custGeom>
              <a:avLst/>
              <a:gdLst/>
              <a:ahLst/>
              <a:cxnLst/>
              <a:rect l="0" t="0" r="0" b="0"/>
              <a:pathLst>
                <a:path w="42863" h="308611">
                  <a:moveTo>
                    <a:pt x="42862" y="0"/>
                  </a:moveTo>
                  <a:lnTo>
                    <a:pt x="35482" y="0"/>
                  </a:lnTo>
                  <a:lnTo>
                    <a:pt x="35085" y="953"/>
                  </a:lnTo>
                  <a:lnTo>
                    <a:pt x="34395" y="7381"/>
                  </a:lnTo>
                  <a:lnTo>
                    <a:pt x="34304" y="27066"/>
                  </a:lnTo>
                  <a:lnTo>
                    <a:pt x="34299" y="32332"/>
                  </a:lnTo>
                  <a:lnTo>
                    <a:pt x="33344" y="37747"/>
                  </a:lnTo>
                  <a:lnTo>
                    <a:pt x="31754" y="43262"/>
                  </a:lnTo>
                  <a:lnTo>
                    <a:pt x="29742" y="48844"/>
                  </a:lnTo>
                  <a:lnTo>
                    <a:pt x="28400" y="55423"/>
                  </a:lnTo>
                  <a:lnTo>
                    <a:pt x="27506" y="62666"/>
                  </a:lnTo>
                  <a:lnTo>
                    <a:pt x="26911" y="70352"/>
                  </a:lnTo>
                  <a:lnTo>
                    <a:pt x="26513" y="79287"/>
                  </a:lnTo>
                  <a:lnTo>
                    <a:pt x="26071" y="99373"/>
                  </a:lnTo>
                  <a:lnTo>
                    <a:pt x="25001" y="109111"/>
                  </a:lnTo>
                  <a:lnTo>
                    <a:pt x="23335" y="118461"/>
                  </a:lnTo>
                  <a:lnTo>
                    <a:pt x="16439" y="147812"/>
                  </a:lnTo>
                  <a:lnTo>
                    <a:pt x="13817" y="158549"/>
                  </a:lnTo>
                  <a:lnTo>
                    <a:pt x="12069" y="169517"/>
                  </a:lnTo>
                  <a:lnTo>
                    <a:pt x="10904" y="180639"/>
                  </a:lnTo>
                  <a:lnTo>
                    <a:pt x="10126" y="191864"/>
                  </a:lnTo>
                  <a:lnTo>
                    <a:pt x="9609" y="202204"/>
                  </a:lnTo>
                  <a:lnTo>
                    <a:pt x="9033" y="221313"/>
                  </a:lnTo>
                  <a:lnTo>
                    <a:pt x="7927" y="230410"/>
                  </a:lnTo>
                  <a:lnTo>
                    <a:pt x="6237" y="239331"/>
                  </a:lnTo>
                  <a:lnTo>
                    <a:pt x="4159" y="248137"/>
                  </a:lnTo>
                  <a:lnTo>
                    <a:pt x="2773" y="255912"/>
                  </a:lnTo>
                  <a:lnTo>
                    <a:pt x="1849" y="263001"/>
                  </a:lnTo>
                  <a:lnTo>
                    <a:pt x="1232" y="269632"/>
                  </a:lnTo>
                  <a:lnTo>
                    <a:pt x="822" y="275957"/>
                  </a:lnTo>
                  <a:lnTo>
                    <a:pt x="548" y="282079"/>
                  </a:lnTo>
                  <a:lnTo>
                    <a:pt x="163" y="297257"/>
                  </a:lnTo>
                  <a:lnTo>
                    <a:pt x="0" y="30861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410"/>
            <p:cNvSpPr/>
            <p:nvPr/>
          </p:nvSpPr>
          <p:spPr>
            <a:xfrm>
              <a:off x="7164534" y="5357812"/>
              <a:ext cx="227819" cy="153069"/>
            </a:xfrm>
            <a:custGeom>
              <a:avLst/>
              <a:gdLst/>
              <a:ahLst/>
              <a:cxnLst/>
              <a:rect l="0" t="0" r="0" b="0"/>
              <a:pathLst>
                <a:path w="227819" h="153069">
                  <a:moveTo>
                    <a:pt x="30650" y="0"/>
                  </a:moveTo>
                  <a:lnTo>
                    <a:pt x="22431" y="0"/>
                  </a:lnTo>
                  <a:lnTo>
                    <a:pt x="22183" y="4551"/>
                  </a:lnTo>
                  <a:lnTo>
                    <a:pt x="22109" y="11932"/>
                  </a:lnTo>
                  <a:lnTo>
                    <a:pt x="21146" y="15574"/>
                  </a:lnTo>
                  <a:lnTo>
                    <a:pt x="19552" y="19908"/>
                  </a:lnTo>
                  <a:lnTo>
                    <a:pt x="17536" y="24702"/>
                  </a:lnTo>
                  <a:lnTo>
                    <a:pt x="16193" y="28851"/>
                  </a:lnTo>
                  <a:lnTo>
                    <a:pt x="15297" y="32569"/>
                  </a:lnTo>
                  <a:lnTo>
                    <a:pt x="14700" y="36000"/>
                  </a:lnTo>
                  <a:lnTo>
                    <a:pt x="14302" y="40193"/>
                  </a:lnTo>
                  <a:lnTo>
                    <a:pt x="14037" y="44893"/>
                  </a:lnTo>
                  <a:lnTo>
                    <a:pt x="13741" y="55195"/>
                  </a:lnTo>
                  <a:lnTo>
                    <a:pt x="13610" y="66123"/>
                  </a:lnTo>
                  <a:lnTo>
                    <a:pt x="12623" y="70753"/>
                  </a:lnTo>
                  <a:lnTo>
                    <a:pt x="11012" y="74791"/>
                  </a:lnTo>
                  <a:lnTo>
                    <a:pt x="8985" y="78436"/>
                  </a:lnTo>
                  <a:lnTo>
                    <a:pt x="7635" y="82771"/>
                  </a:lnTo>
                  <a:lnTo>
                    <a:pt x="6735" y="87565"/>
                  </a:lnTo>
                  <a:lnTo>
                    <a:pt x="6134" y="92667"/>
                  </a:lnTo>
                  <a:lnTo>
                    <a:pt x="5733" y="97973"/>
                  </a:lnTo>
                  <a:lnTo>
                    <a:pt x="5467" y="103415"/>
                  </a:lnTo>
                  <a:lnTo>
                    <a:pt x="5091" y="117637"/>
                  </a:lnTo>
                  <a:lnTo>
                    <a:pt x="4964" y="130976"/>
                  </a:lnTo>
                  <a:lnTo>
                    <a:pt x="4001" y="133989"/>
                  </a:lnTo>
                  <a:lnTo>
                    <a:pt x="2407" y="136951"/>
                  </a:lnTo>
                  <a:lnTo>
                    <a:pt x="392" y="139878"/>
                  </a:lnTo>
                  <a:lnTo>
                    <a:pt x="0" y="141830"/>
                  </a:lnTo>
                  <a:lnTo>
                    <a:pt x="692" y="143131"/>
                  </a:lnTo>
                  <a:lnTo>
                    <a:pt x="4095" y="145219"/>
                  </a:lnTo>
                  <a:lnTo>
                    <a:pt x="4561" y="148044"/>
                  </a:lnTo>
                  <a:lnTo>
                    <a:pt x="4860" y="153068"/>
                  </a:lnTo>
                  <a:lnTo>
                    <a:pt x="4912" y="149388"/>
                  </a:lnTo>
                  <a:lnTo>
                    <a:pt x="5871" y="148169"/>
                  </a:lnTo>
                  <a:lnTo>
                    <a:pt x="7463" y="147357"/>
                  </a:lnTo>
                  <a:lnTo>
                    <a:pt x="11772" y="146455"/>
                  </a:lnTo>
                  <a:lnTo>
                    <a:pt x="16863" y="146053"/>
                  </a:lnTo>
                  <a:lnTo>
                    <a:pt x="19554" y="144994"/>
                  </a:lnTo>
                  <a:lnTo>
                    <a:pt x="25084" y="141277"/>
                  </a:lnTo>
                  <a:lnTo>
                    <a:pt x="28844" y="139904"/>
                  </a:lnTo>
                  <a:lnTo>
                    <a:pt x="33256" y="138990"/>
                  </a:lnTo>
                  <a:lnTo>
                    <a:pt x="38103" y="138380"/>
                  </a:lnTo>
                  <a:lnTo>
                    <a:pt x="42287" y="137973"/>
                  </a:lnTo>
                  <a:lnTo>
                    <a:pt x="46028" y="137702"/>
                  </a:lnTo>
                  <a:lnTo>
                    <a:pt x="49475" y="137522"/>
                  </a:lnTo>
                  <a:lnTo>
                    <a:pt x="53678" y="136449"/>
                  </a:lnTo>
                  <a:lnTo>
                    <a:pt x="58384" y="134781"/>
                  </a:lnTo>
                  <a:lnTo>
                    <a:pt x="63427" y="132716"/>
                  </a:lnTo>
                  <a:lnTo>
                    <a:pt x="68694" y="130387"/>
                  </a:lnTo>
                  <a:lnTo>
                    <a:pt x="79626" y="125260"/>
                  </a:lnTo>
                  <a:lnTo>
                    <a:pt x="85208" y="123512"/>
                  </a:lnTo>
                  <a:lnTo>
                    <a:pt x="90835" y="122346"/>
                  </a:lnTo>
                  <a:lnTo>
                    <a:pt x="96491" y="121569"/>
                  </a:lnTo>
                  <a:lnTo>
                    <a:pt x="102167" y="120099"/>
                  </a:lnTo>
                  <a:lnTo>
                    <a:pt x="107856" y="118166"/>
                  </a:lnTo>
                  <a:lnTo>
                    <a:pt x="113553" y="115925"/>
                  </a:lnTo>
                  <a:lnTo>
                    <a:pt x="120208" y="114431"/>
                  </a:lnTo>
                  <a:lnTo>
                    <a:pt x="127503" y="113435"/>
                  </a:lnTo>
                  <a:lnTo>
                    <a:pt x="135224" y="112771"/>
                  </a:lnTo>
                  <a:lnTo>
                    <a:pt x="142276" y="112328"/>
                  </a:lnTo>
                  <a:lnTo>
                    <a:pt x="155192" y="111836"/>
                  </a:lnTo>
                  <a:lnTo>
                    <a:pt x="184898" y="111521"/>
                  </a:lnTo>
                  <a:lnTo>
                    <a:pt x="227818" y="11144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11"/>
            <p:cNvSpPr/>
            <p:nvPr/>
          </p:nvSpPr>
          <p:spPr>
            <a:xfrm>
              <a:off x="7366634" y="5306377"/>
              <a:ext cx="25719" cy="317184"/>
            </a:xfrm>
            <a:custGeom>
              <a:avLst/>
              <a:gdLst/>
              <a:ahLst/>
              <a:cxnLst/>
              <a:rect l="0" t="0" r="0" b="0"/>
              <a:pathLst>
                <a:path w="25719" h="317184">
                  <a:moveTo>
                    <a:pt x="25718" y="0"/>
                  </a:moveTo>
                  <a:lnTo>
                    <a:pt x="21167" y="0"/>
                  </a:lnTo>
                  <a:lnTo>
                    <a:pt x="19826" y="953"/>
                  </a:lnTo>
                  <a:lnTo>
                    <a:pt x="18933" y="2540"/>
                  </a:lnTo>
                  <a:lnTo>
                    <a:pt x="18337" y="4551"/>
                  </a:lnTo>
                  <a:lnTo>
                    <a:pt x="16988" y="5892"/>
                  </a:lnTo>
                  <a:lnTo>
                    <a:pt x="15135" y="6785"/>
                  </a:lnTo>
                  <a:lnTo>
                    <a:pt x="12948" y="7381"/>
                  </a:lnTo>
                  <a:lnTo>
                    <a:pt x="10537" y="7778"/>
                  </a:lnTo>
                  <a:lnTo>
                    <a:pt x="7977" y="8043"/>
                  </a:lnTo>
                  <a:lnTo>
                    <a:pt x="5319" y="8219"/>
                  </a:lnTo>
                  <a:lnTo>
                    <a:pt x="3546" y="9290"/>
                  </a:lnTo>
                  <a:lnTo>
                    <a:pt x="2365" y="10956"/>
                  </a:lnTo>
                  <a:lnTo>
                    <a:pt x="1576" y="13019"/>
                  </a:lnTo>
                  <a:lnTo>
                    <a:pt x="1051" y="15347"/>
                  </a:lnTo>
                  <a:lnTo>
                    <a:pt x="312" y="24127"/>
                  </a:lnTo>
                  <a:lnTo>
                    <a:pt x="138" y="33266"/>
                  </a:lnTo>
                  <a:lnTo>
                    <a:pt x="0" y="257174"/>
                  </a:lnTo>
                  <a:lnTo>
                    <a:pt x="953" y="264794"/>
                  </a:lnTo>
                  <a:lnTo>
                    <a:pt x="2541" y="271779"/>
                  </a:lnTo>
                  <a:lnTo>
                    <a:pt x="4551" y="278341"/>
                  </a:lnTo>
                  <a:lnTo>
                    <a:pt x="5892" y="284621"/>
                  </a:lnTo>
                  <a:lnTo>
                    <a:pt x="6786" y="290712"/>
                  </a:lnTo>
                  <a:lnTo>
                    <a:pt x="7381" y="296678"/>
                  </a:lnTo>
                  <a:lnTo>
                    <a:pt x="8732" y="301608"/>
                  </a:lnTo>
                  <a:lnTo>
                    <a:pt x="10583" y="305847"/>
                  </a:lnTo>
                  <a:lnTo>
                    <a:pt x="17146" y="31718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12"/>
            <p:cNvSpPr/>
            <p:nvPr/>
          </p:nvSpPr>
          <p:spPr>
            <a:xfrm>
              <a:off x="7435215" y="5520690"/>
              <a:ext cx="60008" cy="145733"/>
            </a:xfrm>
            <a:custGeom>
              <a:avLst/>
              <a:gdLst/>
              <a:ahLst/>
              <a:cxnLst/>
              <a:rect l="0" t="0" r="0" b="0"/>
              <a:pathLst>
                <a:path w="60008" h="145733">
                  <a:moveTo>
                    <a:pt x="60007" y="0"/>
                  </a:moveTo>
                  <a:lnTo>
                    <a:pt x="60007" y="13019"/>
                  </a:lnTo>
                  <a:lnTo>
                    <a:pt x="59055" y="16299"/>
                  </a:lnTo>
                  <a:lnTo>
                    <a:pt x="57467" y="20391"/>
                  </a:lnTo>
                  <a:lnTo>
                    <a:pt x="55456" y="25024"/>
                  </a:lnTo>
                  <a:lnTo>
                    <a:pt x="54116" y="30018"/>
                  </a:lnTo>
                  <a:lnTo>
                    <a:pt x="53222" y="35252"/>
                  </a:lnTo>
                  <a:lnTo>
                    <a:pt x="52627" y="40646"/>
                  </a:lnTo>
                  <a:lnTo>
                    <a:pt x="51276" y="46147"/>
                  </a:lnTo>
                  <a:lnTo>
                    <a:pt x="49425" y="51720"/>
                  </a:lnTo>
                  <a:lnTo>
                    <a:pt x="47237" y="57340"/>
                  </a:lnTo>
                  <a:lnTo>
                    <a:pt x="44826" y="62992"/>
                  </a:lnTo>
                  <a:lnTo>
                    <a:pt x="39607" y="74351"/>
                  </a:lnTo>
                  <a:lnTo>
                    <a:pt x="25665" y="102877"/>
                  </a:lnTo>
                  <a:lnTo>
                    <a:pt x="22825" y="108590"/>
                  </a:lnTo>
                  <a:lnTo>
                    <a:pt x="19979" y="113350"/>
                  </a:lnTo>
                  <a:lnTo>
                    <a:pt x="17130" y="117477"/>
                  </a:lnTo>
                  <a:lnTo>
                    <a:pt x="14277" y="121180"/>
                  </a:lnTo>
                  <a:lnTo>
                    <a:pt x="12375" y="124602"/>
                  </a:lnTo>
                  <a:lnTo>
                    <a:pt x="11108" y="127835"/>
                  </a:lnTo>
                  <a:lnTo>
                    <a:pt x="10263" y="130943"/>
                  </a:lnTo>
                  <a:lnTo>
                    <a:pt x="8746" y="133015"/>
                  </a:lnTo>
                  <a:lnTo>
                    <a:pt x="6784" y="134397"/>
                  </a:lnTo>
                  <a:lnTo>
                    <a:pt x="4523" y="135318"/>
                  </a:lnTo>
                  <a:lnTo>
                    <a:pt x="3014" y="136884"/>
                  </a:lnTo>
                  <a:lnTo>
                    <a:pt x="2010" y="138881"/>
                  </a:lnTo>
                  <a:lnTo>
                    <a:pt x="0" y="1457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13"/>
            <p:cNvSpPr/>
            <p:nvPr/>
          </p:nvSpPr>
          <p:spPr>
            <a:xfrm>
              <a:off x="7743931" y="5280660"/>
              <a:ext cx="25612" cy="282893"/>
            </a:xfrm>
            <a:custGeom>
              <a:avLst/>
              <a:gdLst/>
              <a:ahLst/>
              <a:cxnLst/>
              <a:rect l="0" t="0" r="0" b="0"/>
              <a:pathLst>
                <a:path w="25612" h="282893">
                  <a:moveTo>
                    <a:pt x="25611" y="0"/>
                  </a:moveTo>
                  <a:lnTo>
                    <a:pt x="25611" y="4551"/>
                  </a:lnTo>
                  <a:lnTo>
                    <a:pt x="24659" y="6844"/>
                  </a:lnTo>
                  <a:lnTo>
                    <a:pt x="23071" y="9324"/>
                  </a:lnTo>
                  <a:lnTo>
                    <a:pt x="21060" y="11931"/>
                  </a:lnTo>
                  <a:lnTo>
                    <a:pt x="19719" y="15574"/>
                  </a:lnTo>
                  <a:lnTo>
                    <a:pt x="18826" y="19908"/>
                  </a:lnTo>
                  <a:lnTo>
                    <a:pt x="18230" y="24701"/>
                  </a:lnTo>
                  <a:lnTo>
                    <a:pt x="17833" y="30755"/>
                  </a:lnTo>
                  <a:lnTo>
                    <a:pt x="17568" y="37648"/>
                  </a:lnTo>
                  <a:lnTo>
                    <a:pt x="17392" y="45102"/>
                  </a:lnTo>
                  <a:lnTo>
                    <a:pt x="16322" y="52928"/>
                  </a:lnTo>
                  <a:lnTo>
                    <a:pt x="14655" y="61002"/>
                  </a:lnTo>
                  <a:lnTo>
                    <a:pt x="12592" y="69243"/>
                  </a:lnTo>
                  <a:lnTo>
                    <a:pt x="11217" y="78547"/>
                  </a:lnTo>
                  <a:lnTo>
                    <a:pt x="10300" y="88559"/>
                  </a:lnTo>
                  <a:lnTo>
                    <a:pt x="9689" y="99044"/>
                  </a:lnTo>
                  <a:lnTo>
                    <a:pt x="9010" y="120854"/>
                  </a:lnTo>
                  <a:lnTo>
                    <a:pt x="8828" y="132005"/>
                  </a:lnTo>
                  <a:lnTo>
                    <a:pt x="7755" y="143248"/>
                  </a:lnTo>
                  <a:lnTo>
                    <a:pt x="6087" y="154553"/>
                  </a:lnTo>
                  <a:lnTo>
                    <a:pt x="4022" y="165900"/>
                  </a:lnTo>
                  <a:lnTo>
                    <a:pt x="2646" y="177275"/>
                  </a:lnTo>
                  <a:lnTo>
                    <a:pt x="1728" y="188668"/>
                  </a:lnTo>
                  <a:lnTo>
                    <a:pt x="1117" y="200074"/>
                  </a:lnTo>
                  <a:lnTo>
                    <a:pt x="438" y="220367"/>
                  </a:lnTo>
                  <a:lnTo>
                    <a:pt x="0" y="252127"/>
                  </a:lnTo>
                  <a:lnTo>
                    <a:pt x="917" y="258572"/>
                  </a:lnTo>
                  <a:lnTo>
                    <a:pt x="2482" y="264773"/>
                  </a:lnTo>
                  <a:lnTo>
                    <a:pt x="8466" y="28289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Solving for corresponding values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x+y</a:t>
            </a:r>
            <a:r>
              <a:rPr lang="en-US" dirty="0" smtClean="0"/>
              <a:t> = 10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If x=6, what does y = 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y=8, what does x = ?</a:t>
            </a:r>
            <a:endParaRPr lang="en-US" dirty="0"/>
          </a:p>
        </p:txBody>
      </p:sp>
      <p:sp>
        <p:nvSpPr>
          <p:cNvPr id="4" name="SMARTPenAnnotation343"/>
          <p:cNvSpPr/>
          <p:nvPr/>
        </p:nvSpPr>
        <p:spPr>
          <a:xfrm>
            <a:off x="4563427" y="3214687"/>
            <a:ext cx="265749" cy="291466"/>
          </a:xfrm>
          <a:custGeom>
            <a:avLst/>
            <a:gdLst/>
            <a:ahLst/>
            <a:cxnLst/>
            <a:rect l="0" t="0" r="0" b="0"/>
            <a:pathLst>
              <a:path w="265749" h="29146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8219" y="15849"/>
                </a:lnTo>
                <a:lnTo>
                  <a:pt x="8468" y="21312"/>
                </a:lnTo>
                <a:lnTo>
                  <a:pt x="9455" y="23733"/>
                </a:lnTo>
                <a:lnTo>
                  <a:pt x="14443" y="31691"/>
                </a:lnTo>
                <a:lnTo>
                  <a:pt x="17297" y="40082"/>
                </a:lnTo>
                <a:lnTo>
                  <a:pt x="23752" y="48600"/>
                </a:lnTo>
                <a:lnTo>
                  <a:pt x="31697" y="57157"/>
                </a:lnTo>
                <a:lnTo>
                  <a:pt x="51451" y="77153"/>
                </a:lnTo>
                <a:lnTo>
                  <a:pt x="57157" y="83820"/>
                </a:lnTo>
                <a:lnTo>
                  <a:pt x="60012" y="88265"/>
                </a:lnTo>
                <a:lnTo>
                  <a:pt x="62868" y="93133"/>
                </a:lnTo>
                <a:lnTo>
                  <a:pt x="71121" y="101083"/>
                </a:lnTo>
                <a:lnTo>
                  <a:pt x="75989" y="104536"/>
                </a:lnTo>
                <a:lnTo>
                  <a:pt x="83938" y="113453"/>
                </a:lnTo>
                <a:lnTo>
                  <a:pt x="87391" y="118498"/>
                </a:lnTo>
                <a:lnTo>
                  <a:pt x="91598" y="122813"/>
                </a:lnTo>
                <a:lnTo>
                  <a:pt x="96308" y="126643"/>
                </a:lnTo>
                <a:lnTo>
                  <a:pt x="101353" y="130149"/>
                </a:lnTo>
                <a:lnTo>
                  <a:pt x="106621" y="134391"/>
                </a:lnTo>
                <a:lnTo>
                  <a:pt x="112038" y="139124"/>
                </a:lnTo>
                <a:lnTo>
                  <a:pt x="117555" y="144184"/>
                </a:lnTo>
                <a:lnTo>
                  <a:pt x="122185" y="149463"/>
                </a:lnTo>
                <a:lnTo>
                  <a:pt x="126224" y="154887"/>
                </a:lnTo>
                <a:lnTo>
                  <a:pt x="129869" y="160408"/>
                </a:lnTo>
                <a:lnTo>
                  <a:pt x="134204" y="165994"/>
                </a:lnTo>
                <a:lnTo>
                  <a:pt x="139000" y="171622"/>
                </a:lnTo>
                <a:lnTo>
                  <a:pt x="144101" y="177280"/>
                </a:lnTo>
                <a:lnTo>
                  <a:pt x="154850" y="188646"/>
                </a:lnTo>
                <a:lnTo>
                  <a:pt x="198694" y="232976"/>
                </a:lnTo>
                <a:lnTo>
                  <a:pt x="202948" y="236280"/>
                </a:lnTo>
                <a:lnTo>
                  <a:pt x="207689" y="239435"/>
                </a:lnTo>
                <a:lnTo>
                  <a:pt x="212754" y="242491"/>
                </a:lnTo>
                <a:lnTo>
                  <a:pt x="220922" y="250966"/>
                </a:lnTo>
                <a:lnTo>
                  <a:pt x="224434" y="255893"/>
                </a:lnTo>
                <a:lnTo>
                  <a:pt x="230876" y="263908"/>
                </a:lnTo>
                <a:lnTo>
                  <a:pt x="236914" y="270645"/>
                </a:lnTo>
                <a:lnTo>
                  <a:pt x="242773" y="276814"/>
                </a:lnTo>
                <a:lnTo>
                  <a:pt x="245669" y="278840"/>
                </a:lnTo>
                <a:lnTo>
                  <a:pt x="251426" y="281092"/>
                </a:lnTo>
                <a:lnTo>
                  <a:pt x="257160" y="284632"/>
                </a:lnTo>
                <a:lnTo>
                  <a:pt x="265748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4"/>
          <p:cNvSpPr/>
          <p:nvPr/>
        </p:nvSpPr>
        <p:spPr>
          <a:xfrm>
            <a:off x="4554854" y="3223260"/>
            <a:ext cx="274322" cy="248603"/>
          </a:xfrm>
          <a:custGeom>
            <a:avLst/>
            <a:gdLst/>
            <a:ahLst/>
            <a:cxnLst/>
            <a:rect l="0" t="0" r="0" b="0"/>
            <a:pathLst>
              <a:path w="274322" h="248603">
                <a:moveTo>
                  <a:pt x="274321" y="0"/>
                </a:moveTo>
                <a:lnTo>
                  <a:pt x="265853" y="0"/>
                </a:lnTo>
                <a:lnTo>
                  <a:pt x="258925" y="6844"/>
                </a:lnTo>
                <a:lnTo>
                  <a:pt x="71791" y="193956"/>
                </a:lnTo>
                <a:lnTo>
                  <a:pt x="65958" y="198837"/>
                </a:lnTo>
                <a:lnTo>
                  <a:pt x="60165" y="203043"/>
                </a:lnTo>
                <a:lnTo>
                  <a:pt x="54398" y="206799"/>
                </a:lnTo>
                <a:lnTo>
                  <a:pt x="49600" y="210256"/>
                </a:lnTo>
                <a:lnTo>
                  <a:pt x="41730" y="216637"/>
                </a:lnTo>
                <a:lnTo>
                  <a:pt x="35057" y="222648"/>
                </a:lnTo>
                <a:lnTo>
                  <a:pt x="28916" y="228494"/>
                </a:lnTo>
                <a:lnTo>
                  <a:pt x="23012" y="234268"/>
                </a:lnTo>
                <a:lnTo>
                  <a:pt x="21057" y="237141"/>
                </a:lnTo>
                <a:lnTo>
                  <a:pt x="18884" y="242873"/>
                </a:lnTo>
                <a:lnTo>
                  <a:pt x="17352" y="244783"/>
                </a:lnTo>
                <a:lnTo>
                  <a:pt x="15378" y="246056"/>
                </a:lnTo>
                <a:lnTo>
                  <a:pt x="9917" y="248099"/>
                </a:lnTo>
                <a:lnTo>
                  <a:pt x="6630" y="248379"/>
                </a:lnTo>
                <a:lnTo>
                  <a:pt x="0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5"/>
          <p:cNvSpPr/>
          <p:nvPr/>
        </p:nvSpPr>
        <p:spPr>
          <a:xfrm>
            <a:off x="5000625" y="3300527"/>
            <a:ext cx="334328" cy="34176"/>
          </a:xfrm>
          <a:custGeom>
            <a:avLst/>
            <a:gdLst/>
            <a:ahLst/>
            <a:cxnLst/>
            <a:rect l="0" t="0" r="0" b="0"/>
            <a:pathLst>
              <a:path w="334328" h="34176">
                <a:moveTo>
                  <a:pt x="0" y="34175"/>
                </a:moveTo>
                <a:lnTo>
                  <a:pt x="14761" y="34175"/>
                </a:lnTo>
                <a:lnTo>
                  <a:pt x="18413" y="33223"/>
                </a:lnTo>
                <a:lnTo>
                  <a:pt x="30091" y="29624"/>
                </a:lnTo>
                <a:lnTo>
                  <a:pt x="36253" y="28284"/>
                </a:lnTo>
                <a:lnTo>
                  <a:pt x="42266" y="27390"/>
                </a:lnTo>
                <a:lnTo>
                  <a:pt x="48180" y="26794"/>
                </a:lnTo>
                <a:lnTo>
                  <a:pt x="54980" y="25445"/>
                </a:lnTo>
                <a:lnTo>
                  <a:pt x="62370" y="23592"/>
                </a:lnTo>
                <a:lnTo>
                  <a:pt x="70155" y="21405"/>
                </a:lnTo>
                <a:lnTo>
                  <a:pt x="78202" y="19947"/>
                </a:lnTo>
                <a:lnTo>
                  <a:pt x="86425" y="18975"/>
                </a:lnTo>
                <a:lnTo>
                  <a:pt x="94764" y="18327"/>
                </a:lnTo>
                <a:lnTo>
                  <a:pt x="103181" y="16942"/>
                </a:lnTo>
                <a:lnTo>
                  <a:pt x="111650" y="15066"/>
                </a:lnTo>
                <a:lnTo>
                  <a:pt x="120153" y="12863"/>
                </a:lnTo>
                <a:lnTo>
                  <a:pt x="128679" y="11395"/>
                </a:lnTo>
                <a:lnTo>
                  <a:pt x="137221" y="10416"/>
                </a:lnTo>
                <a:lnTo>
                  <a:pt x="145773" y="9763"/>
                </a:lnTo>
                <a:lnTo>
                  <a:pt x="154332" y="8376"/>
                </a:lnTo>
                <a:lnTo>
                  <a:pt x="162895" y="6498"/>
                </a:lnTo>
                <a:lnTo>
                  <a:pt x="171462" y="4294"/>
                </a:lnTo>
                <a:lnTo>
                  <a:pt x="180030" y="2824"/>
                </a:lnTo>
                <a:lnTo>
                  <a:pt x="188600" y="1845"/>
                </a:lnTo>
                <a:lnTo>
                  <a:pt x="197171" y="1191"/>
                </a:lnTo>
                <a:lnTo>
                  <a:pt x="205742" y="756"/>
                </a:lnTo>
                <a:lnTo>
                  <a:pt x="222886" y="272"/>
                </a:lnTo>
                <a:lnTo>
                  <a:pt x="244052" y="0"/>
                </a:lnTo>
                <a:lnTo>
                  <a:pt x="251283" y="914"/>
                </a:lnTo>
                <a:lnTo>
                  <a:pt x="258962" y="2476"/>
                </a:lnTo>
                <a:lnTo>
                  <a:pt x="266939" y="4470"/>
                </a:lnTo>
                <a:lnTo>
                  <a:pt x="274161" y="5799"/>
                </a:lnTo>
                <a:lnTo>
                  <a:pt x="280882" y="6685"/>
                </a:lnTo>
                <a:lnTo>
                  <a:pt x="287267" y="7276"/>
                </a:lnTo>
                <a:lnTo>
                  <a:pt x="296901" y="7933"/>
                </a:lnTo>
                <a:lnTo>
                  <a:pt x="304358" y="8224"/>
                </a:lnTo>
                <a:lnTo>
                  <a:pt x="310847" y="8354"/>
                </a:lnTo>
                <a:lnTo>
                  <a:pt x="313911" y="9341"/>
                </a:lnTo>
                <a:lnTo>
                  <a:pt x="316907" y="10951"/>
                </a:lnTo>
                <a:lnTo>
                  <a:pt x="319856" y="12978"/>
                </a:lnTo>
                <a:lnTo>
                  <a:pt x="322775" y="14329"/>
                </a:lnTo>
                <a:lnTo>
                  <a:pt x="325673" y="15229"/>
                </a:lnTo>
                <a:lnTo>
                  <a:pt x="334327" y="17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6"/>
          <p:cNvSpPr/>
          <p:nvPr/>
        </p:nvSpPr>
        <p:spPr>
          <a:xfrm>
            <a:off x="5095026" y="3214687"/>
            <a:ext cx="85622" cy="265749"/>
          </a:xfrm>
          <a:custGeom>
            <a:avLst/>
            <a:gdLst/>
            <a:ahLst/>
            <a:cxnLst/>
            <a:rect l="0" t="0" r="0" b="0"/>
            <a:pathLst>
              <a:path w="85622" h="265749">
                <a:moveTo>
                  <a:pt x="8469" y="0"/>
                </a:moveTo>
                <a:lnTo>
                  <a:pt x="0" y="0"/>
                </a:lnTo>
                <a:lnTo>
                  <a:pt x="2483" y="2540"/>
                </a:lnTo>
                <a:lnTo>
                  <a:pt x="4478" y="4551"/>
                </a:lnTo>
                <a:lnTo>
                  <a:pt x="5808" y="6844"/>
                </a:lnTo>
                <a:lnTo>
                  <a:pt x="7286" y="11932"/>
                </a:lnTo>
                <a:lnTo>
                  <a:pt x="8118" y="20151"/>
                </a:lnTo>
                <a:lnTo>
                  <a:pt x="9188" y="23912"/>
                </a:lnTo>
                <a:lnTo>
                  <a:pt x="10853" y="28324"/>
                </a:lnTo>
                <a:lnTo>
                  <a:pt x="12916" y="33170"/>
                </a:lnTo>
                <a:lnTo>
                  <a:pt x="17747" y="43635"/>
                </a:lnTo>
                <a:lnTo>
                  <a:pt x="28610" y="65875"/>
                </a:lnTo>
                <a:lnTo>
                  <a:pt x="30469" y="71539"/>
                </a:lnTo>
                <a:lnTo>
                  <a:pt x="31708" y="77220"/>
                </a:lnTo>
                <a:lnTo>
                  <a:pt x="32534" y="82913"/>
                </a:lnTo>
                <a:lnTo>
                  <a:pt x="34038" y="88613"/>
                </a:lnTo>
                <a:lnTo>
                  <a:pt x="35992" y="94318"/>
                </a:lnTo>
                <a:lnTo>
                  <a:pt x="38247" y="100026"/>
                </a:lnTo>
                <a:lnTo>
                  <a:pt x="39751" y="106689"/>
                </a:lnTo>
                <a:lnTo>
                  <a:pt x="40753" y="113988"/>
                </a:lnTo>
                <a:lnTo>
                  <a:pt x="41422" y="121712"/>
                </a:lnTo>
                <a:lnTo>
                  <a:pt x="42820" y="128767"/>
                </a:lnTo>
                <a:lnTo>
                  <a:pt x="44704" y="135375"/>
                </a:lnTo>
                <a:lnTo>
                  <a:pt x="46914" y="141685"/>
                </a:lnTo>
                <a:lnTo>
                  <a:pt x="49339" y="147796"/>
                </a:lnTo>
                <a:lnTo>
                  <a:pt x="51907" y="153776"/>
                </a:lnTo>
                <a:lnTo>
                  <a:pt x="54573" y="159667"/>
                </a:lnTo>
                <a:lnTo>
                  <a:pt x="56350" y="165500"/>
                </a:lnTo>
                <a:lnTo>
                  <a:pt x="57534" y="171293"/>
                </a:lnTo>
                <a:lnTo>
                  <a:pt x="58324" y="177061"/>
                </a:lnTo>
                <a:lnTo>
                  <a:pt x="58851" y="182810"/>
                </a:lnTo>
                <a:lnTo>
                  <a:pt x="59202" y="188549"/>
                </a:lnTo>
                <a:lnTo>
                  <a:pt x="59436" y="194279"/>
                </a:lnTo>
                <a:lnTo>
                  <a:pt x="60544" y="200004"/>
                </a:lnTo>
                <a:lnTo>
                  <a:pt x="62235" y="205727"/>
                </a:lnTo>
                <a:lnTo>
                  <a:pt x="64316" y="211446"/>
                </a:lnTo>
                <a:lnTo>
                  <a:pt x="65702" y="216212"/>
                </a:lnTo>
                <a:lnTo>
                  <a:pt x="67243" y="224047"/>
                </a:lnTo>
                <a:lnTo>
                  <a:pt x="67654" y="228422"/>
                </a:lnTo>
                <a:lnTo>
                  <a:pt x="67928" y="233244"/>
                </a:lnTo>
                <a:lnTo>
                  <a:pt x="68111" y="238363"/>
                </a:lnTo>
                <a:lnTo>
                  <a:pt x="69185" y="241776"/>
                </a:lnTo>
                <a:lnTo>
                  <a:pt x="70854" y="244052"/>
                </a:lnTo>
                <a:lnTo>
                  <a:pt x="72919" y="245569"/>
                </a:lnTo>
                <a:lnTo>
                  <a:pt x="74295" y="247533"/>
                </a:lnTo>
                <a:lnTo>
                  <a:pt x="75825" y="252255"/>
                </a:lnTo>
                <a:lnTo>
                  <a:pt x="76686" y="260268"/>
                </a:lnTo>
                <a:lnTo>
                  <a:pt x="77760" y="262095"/>
                </a:lnTo>
                <a:lnTo>
                  <a:pt x="79427" y="263312"/>
                </a:lnTo>
                <a:lnTo>
                  <a:pt x="85621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7"/>
          <p:cNvSpPr/>
          <p:nvPr/>
        </p:nvSpPr>
        <p:spPr>
          <a:xfrm>
            <a:off x="5472112" y="3218664"/>
            <a:ext cx="256674" cy="484602"/>
          </a:xfrm>
          <a:custGeom>
            <a:avLst/>
            <a:gdLst/>
            <a:ahLst/>
            <a:cxnLst/>
            <a:rect l="0" t="0" r="0" b="0"/>
            <a:pathLst>
              <a:path w="256674" h="484602">
                <a:moveTo>
                  <a:pt x="0" y="13168"/>
                </a:moveTo>
                <a:lnTo>
                  <a:pt x="0" y="62282"/>
                </a:lnTo>
                <a:lnTo>
                  <a:pt x="2540" y="75954"/>
                </a:lnTo>
                <a:lnTo>
                  <a:pt x="6844" y="90603"/>
                </a:lnTo>
                <a:lnTo>
                  <a:pt x="11931" y="103464"/>
                </a:lnTo>
                <a:lnTo>
                  <a:pt x="17368" y="115530"/>
                </a:lnTo>
                <a:lnTo>
                  <a:pt x="20151" y="121414"/>
                </a:lnTo>
                <a:lnTo>
                  <a:pt x="23912" y="126289"/>
                </a:lnTo>
                <a:lnTo>
                  <a:pt x="28324" y="130492"/>
                </a:lnTo>
                <a:lnTo>
                  <a:pt x="33170" y="134247"/>
                </a:lnTo>
                <a:lnTo>
                  <a:pt x="41095" y="143498"/>
                </a:lnTo>
                <a:lnTo>
                  <a:pt x="44541" y="148632"/>
                </a:lnTo>
                <a:lnTo>
                  <a:pt x="48745" y="153008"/>
                </a:lnTo>
                <a:lnTo>
                  <a:pt x="53451" y="156877"/>
                </a:lnTo>
                <a:lnTo>
                  <a:pt x="58494" y="160409"/>
                </a:lnTo>
                <a:lnTo>
                  <a:pt x="63761" y="163716"/>
                </a:lnTo>
                <a:lnTo>
                  <a:pt x="69178" y="166873"/>
                </a:lnTo>
                <a:lnTo>
                  <a:pt x="74694" y="169931"/>
                </a:lnTo>
                <a:lnTo>
                  <a:pt x="79323" y="171969"/>
                </a:lnTo>
                <a:lnTo>
                  <a:pt x="87007" y="174234"/>
                </a:lnTo>
                <a:lnTo>
                  <a:pt x="91342" y="174838"/>
                </a:lnTo>
                <a:lnTo>
                  <a:pt x="96138" y="175240"/>
                </a:lnTo>
                <a:lnTo>
                  <a:pt x="101239" y="175509"/>
                </a:lnTo>
                <a:lnTo>
                  <a:pt x="106545" y="174735"/>
                </a:lnTo>
                <a:lnTo>
                  <a:pt x="111988" y="173267"/>
                </a:lnTo>
                <a:lnTo>
                  <a:pt x="117521" y="171336"/>
                </a:lnTo>
                <a:lnTo>
                  <a:pt x="122162" y="169096"/>
                </a:lnTo>
                <a:lnTo>
                  <a:pt x="129860" y="164067"/>
                </a:lnTo>
                <a:lnTo>
                  <a:pt x="136455" y="156117"/>
                </a:lnTo>
                <a:lnTo>
                  <a:pt x="142562" y="146233"/>
                </a:lnTo>
                <a:lnTo>
                  <a:pt x="148451" y="135491"/>
                </a:lnTo>
                <a:lnTo>
                  <a:pt x="152307" y="129959"/>
                </a:lnTo>
                <a:lnTo>
                  <a:pt x="156783" y="124366"/>
                </a:lnTo>
                <a:lnTo>
                  <a:pt x="161672" y="118733"/>
                </a:lnTo>
                <a:lnTo>
                  <a:pt x="164931" y="113072"/>
                </a:lnTo>
                <a:lnTo>
                  <a:pt x="168553" y="101702"/>
                </a:lnTo>
                <a:lnTo>
                  <a:pt x="172703" y="87759"/>
                </a:lnTo>
                <a:lnTo>
                  <a:pt x="176769" y="72990"/>
                </a:lnTo>
                <a:lnTo>
                  <a:pt x="178577" y="60075"/>
                </a:lnTo>
                <a:lnTo>
                  <a:pt x="179380" y="47986"/>
                </a:lnTo>
                <a:lnTo>
                  <a:pt x="179832" y="33010"/>
                </a:lnTo>
                <a:lnTo>
                  <a:pt x="179896" y="29253"/>
                </a:lnTo>
                <a:lnTo>
                  <a:pt x="178986" y="25796"/>
                </a:lnTo>
                <a:lnTo>
                  <a:pt x="174106" y="16381"/>
                </a:lnTo>
                <a:lnTo>
                  <a:pt x="171800" y="6336"/>
                </a:lnTo>
                <a:lnTo>
                  <a:pt x="171519" y="0"/>
                </a:lnTo>
                <a:lnTo>
                  <a:pt x="171459" y="3802"/>
                </a:lnTo>
                <a:lnTo>
                  <a:pt x="178296" y="12235"/>
                </a:lnTo>
                <a:lnTo>
                  <a:pt x="186072" y="26015"/>
                </a:lnTo>
                <a:lnTo>
                  <a:pt x="197234" y="47738"/>
                </a:lnTo>
                <a:lnTo>
                  <a:pt x="202912" y="59965"/>
                </a:lnTo>
                <a:lnTo>
                  <a:pt x="208611" y="74924"/>
                </a:lnTo>
                <a:lnTo>
                  <a:pt x="217174" y="99411"/>
                </a:lnTo>
                <a:lnTo>
                  <a:pt x="220030" y="108763"/>
                </a:lnTo>
                <a:lnTo>
                  <a:pt x="225744" y="129315"/>
                </a:lnTo>
                <a:lnTo>
                  <a:pt x="237173" y="172600"/>
                </a:lnTo>
                <a:lnTo>
                  <a:pt x="242888" y="191660"/>
                </a:lnTo>
                <a:lnTo>
                  <a:pt x="245745" y="202647"/>
                </a:lnTo>
                <a:lnTo>
                  <a:pt x="251460" y="227556"/>
                </a:lnTo>
                <a:lnTo>
                  <a:pt x="253365" y="239914"/>
                </a:lnTo>
                <a:lnTo>
                  <a:pt x="254635" y="251962"/>
                </a:lnTo>
                <a:lnTo>
                  <a:pt x="255482" y="263804"/>
                </a:lnTo>
                <a:lnTo>
                  <a:pt x="256046" y="274556"/>
                </a:lnTo>
                <a:lnTo>
                  <a:pt x="256673" y="294123"/>
                </a:lnTo>
                <a:lnTo>
                  <a:pt x="255888" y="303341"/>
                </a:lnTo>
                <a:lnTo>
                  <a:pt x="254412" y="312345"/>
                </a:lnTo>
                <a:lnTo>
                  <a:pt x="252475" y="321204"/>
                </a:lnTo>
                <a:lnTo>
                  <a:pt x="251185" y="329968"/>
                </a:lnTo>
                <a:lnTo>
                  <a:pt x="250324" y="338668"/>
                </a:lnTo>
                <a:lnTo>
                  <a:pt x="249750" y="347326"/>
                </a:lnTo>
                <a:lnTo>
                  <a:pt x="248415" y="355955"/>
                </a:lnTo>
                <a:lnTo>
                  <a:pt x="246573" y="364565"/>
                </a:lnTo>
                <a:lnTo>
                  <a:pt x="244392" y="373163"/>
                </a:lnTo>
                <a:lnTo>
                  <a:pt x="241033" y="381752"/>
                </a:lnTo>
                <a:lnTo>
                  <a:pt x="236889" y="390336"/>
                </a:lnTo>
                <a:lnTo>
                  <a:pt x="228157" y="406541"/>
                </a:lnTo>
                <a:lnTo>
                  <a:pt x="221100" y="420093"/>
                </a:lnTo>
                <a:lnTo>
                  <a:pt x="216933" y="426373"/>
                </a:lnTo>
                <a:lnTo>
                  <a:pt x="212249" y="432466"/>
                </a:lnTo>
                <a:lnTo>
                  <a:pt x="207222" y="438432"/>
                </a:lnTo>
                <a:lnTo>
                  <a:pt x="202918" y="443363"/>
                </a:lnTo>
                <a:lnTo>
                  <a:pt x="195596" y="451380"/>
                </a:lnTo>
                <a:lnTo>
                  <a:pt x="181568" y="465801"/>
                </a:lnTo>
                <a:lnTo>
                  <a:pt x="176290" y="470180"/>
                </a:lnTo>
                <a:lnTo>
                  <a:pt x="170867" y="474053"/>
                </a:lnTo>
                <a:lnTo>
                  <a:pt x="165346" y="477587"/>
                </a:lnTo>
                <a:lnTo>
                  <a:pt x="159761" y="479943"/>
                </a:lnTo>
                <a:lnTo>
                  <a:pt x="154132" y="481514"/>
                </a:lnTo>
                <a:lnTo>
                  <a:pt x="148475" y="482562"/>
                </a:lnTo>
                <a:lnTo>
                  <a:pt x="142798" y="483259"/>
                </a:lnTo>
                <a:lnTo>
                  <a:pt x="137109" y="483725"/>
                </a:lnTo>
                <a:lnTo>
                  <a:pt x="131411" y="484035"/>
                </a:lnTo>
                <a:lnTo>
                  <a:pt x="120000" y="484380"/>
                </a:lnTo>
                <a:lnTo>
                  <a:pt x="97152" y="484601"/>
                </a:lnTo>
                <a:lnTo>
                  <a:pt x="92391" y="483667"/>
                </a:lnTo>
                <a:lnTo>
                  <a:pt x="84560" y="480088"/>
                </a:lnTo>
                <a:lnTo>
                  <a:pt x="70245" y="472719"/>
                </a:lnTo>
                <a:lnTo>
                  <a:pt x="65881" y="470983"/>
                </a:lnTo>
                <a:lnTo>
                  <a:pt x="58490" y="469054"/>
                </a:lnTo>
                <a:lnTo>
                  <a:pt x="52031" y="465656"/>
                </a:lnTo>
                <a:lnTo>
                  <a:pt x="42863" y="4589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8"/>
          <p:cNvSpPr/>
          <p:nvPr/>
        </p:nvSpPr>
        <p:spPr>
          <a:xfrm>
            <a:off x="5917882" y="3214687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12770" y="25718"/>
                </a:lnTo>
                <a:lnTo>
                  <a:pt x="16134" y="24765"/>
                </a:lnTo>
                <a:lnTo>
                  <a:pt x="20281" y="23178"/>
                </a:lnTo>
                <a:lnTo>
                  <a:pt x="24950" y="21167"/>
                </a:lnTo>
                <a:lnTo>
                  <a:pt x="30921" y="19826"/>
                </a:lnTo>
                <a:lnTo>
                  <a:pt x="37759" y="18932"/>
                </a:lnTo>
                <a:lnTo>
                  <a:pt x="45175" y="18337"/>
                </a:lnTo>
                <a:lnTo>
                  <a:pt x="52024" y="17940"/>
                </a:lnTo>
                <a:lnTo>
                  <a:pt x="64714" y="17498"/>
                </a:lnTo>
                <a:lnTo>
                  <a:pt x="71718" y="16428"/>
                </a:lnTo>
                <a:lnTo>
                  <a:pt x="79244" y="14762"/>
                </a:lnTo>
                <a:lnTo>
                  <a:pt x="87120" y="12699"/>
                </a:lnTo>
                <a:lnTo>
                  <a:pt x="95227" y="11323"/>
                </a:lnTo>
                <a:lnTo>
                  <a:pt x="103490" y="10407"/>
                </a:lnTo>
                <a:lnTo>
                  <a:pt x="111856" y="9795"/>
                </a:lnTo>
                <a:lnTo>
                  <a:pt x="119338" y="8435"/>
                </a:lnTo>
                <a:lnTo>
                  <a:pt x="126232" y="6576"/>
                </a:lnTo>
                <a:lnTo>
                  <a:pt x="132732" y="4384"/>
                </a:lnTo>
                <a:lnTo>
                  <a:pt x="138970" y="2923"/>
                </a:lnTo>
                <a:lnTo>
                  <a:pt x="145035" y="1949"/>
                </a:lnTo>
                <a:lnTo>
                  <a:pt x="150982" y="1299"/>
                </a:lnTo>
                <a:lnTo>
                  <a:pt x="157805" y="866"/>
                </a:lnTo>
                <a:lnTo>
                  <a:pt x="165211" y="577"/>
                </a:lnTo>
                <a:lnTo>
                  <a:pt x="186746" y="17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9"/>
          <p:cNvSpPr/>
          <p:nvPr/>
        </p:nvSpPr>
        <p:spPr>
          <a:xfrm>
            <a:off x="5926454" y="3292193"/>
            <a:ext cx="300039" cy="16793"/>
          </a:xfrm>
          <a:custGeom>
            <a:avLst/>
            <a:gdLst/>
            <a:ahLst/>
            <a:cxnLst/>
            <a:rect l="0" t="0" r="0" b="0"/>
            <a:pathLst>
              <a:path w="300039" h="16793">
                <a:moveTo>
                  <a:pt x="0" y="16792"/>
                </a:moveTo>
                <a:lnTo>
                  <a:pt x="15601" y="16792"/>
                </a:lnTo>
                <a:lnTo>
                  <a:pt x="18021" y="15839"/>
                </a:lnTo>
                <a:lnTo>
                  <a:pt x="21539" y="14252"/>
                </a:lnTo>
                <a:lnTo>
                  <a:pt x="25790" y="12241"/>
                </a:lnTo>
                <a:lnTo>
                  <a:pt x="31481" y="10900"/>
                </a:lnTo>
                <a:lnTo>
                  <a:pt x="38133" y="10006"/>
                </a:lnTo>
                <a:lnTo>
                  <a:pt x="45425" y="9411"/>
                </a:lnTo>
                <a:lnTo>
                  <a:pt x="52191" y="9014"/>
                </a:lnTo>
                <a:lnTo>
                  <a:pt x="64789" y="8572"/>
                </a:lnTo>
                <a:lnTo>
                  <a:pt x="103500" y="8266"/>
                </a:lnTo>
                <a:lnTo>
                  <a:pt x="132734" y="8228"/>
                </a:lnTo>
                <a:lnTo>
                  <a:pt x="140877" y="7273"/>
                </a:lnTo>
                <a:lnTo>
                  <a:pt x="150116" y="5683"/>
                </a:lnTo>
                <a:lnTo>
                  <a:pt x="160085" y="3671"/>
                </a:lnTo>
                <a:lnTo>
                  <a:pt x="168636" y="2330"/>
                </a:lnTo>
                <a:lnTo>
                  <a:pt x="176242" y="1435"/>
                </a:lnTo>
                <a:lnTo>
                  <a:pt x="183217" y="839"/>
                </a:lnTo>
                <a:lnTo>
                  <a:pt x="190725" y="442"/>
                </a:lnTo>
                <a:lnTo>
                  <a:pt x="206687" y="0"/>
                </a:lnTo>
                <a:lnTo>
                  <a:pt x="213992" y="835"/>
                </a:lnTo>
                <a:lnTo>
                  <a:pt x="220766" y="2343"/>
                </a:lnTo>
                <a:lnTo>
                  <a:pt x="227187" y="4302"/>
                </a:lnTo>
                <a:lnTo>
                  <a:pt x="234326" y="5608"/>
                </a:lnTo>
                <a:lnTo>
                  <a:pt x="241943" y="6478"/>
                </a:lnTo>
                <a:lnTo>
                  <a:pt x="256120" y="7445"/>
                </a:lnTo>
                <a:lnTo>
                  <a:pt x="265597" y="7875"/>
                </a:lnTo>
                <a:lnTo>
                  <a:pt x="275524" y="8066"/>
                </a:lnTo>
                <a:lnTo>
                  <a:pt x="300038" y="82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0"/>
          <p:cNvSpPr/>
          <p:nvPr/>
        </p:nvSpPr>
        <p:spPr>
          <a:xfrm>
            <a:off x="6380797" y="3120389"/>
            <a:ext cx="34291" cy="282894"/>
          </a:xfrm>
          <a:custGeom>
            <a:avLst/>
            <a:gdLst/>
            <a:ahLst/>
            <a:cxnLst/>
            <a:rect l="0" t="0" r="0" b="0"/>
            <a:pathLst>
              <a:path w="34291" h="282894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5891" y="15575"/>
                </a:lnTo>
                <a:lnTo>
                  <a:pt x="6785" y="19909"/>
                </a:lnTo>
                <a:lnTo>
                  <a:pt x="7381" y="24703"/>
                </a:lnTo>
                <a:lnTo>
                  <a:pt x="8731" y="29804"/>
                </a:lnTo>
                <a:lnTo>
                  <a:pt x="10583" y="35109"/>
                </a:lnTo>
                <a:lnTo>
                  <a:pt x="12770" y="40551"/>
                </a:lnTo>
                <a:lnTo>
                  <a:pt x="14228" y="46084"/>
                </a:lnTo>
                <a:lnTo>
                  <a:pt x="15201" y="51678"/>
                </a:lnTo>
                <a:lnTo>
                  <a:pt x="15849" y="57312"/>
                </a:lnTo>
                <a:lnTo>
                  <a:pt x="16281" y="62973"/>
                </a:lnTo>
                <a:lnTo>
                  <a:pt x="16569" y="68652"/>
                </a:lnTo>
                <a:lnTo>
                  <a:pt x="16761" y="74344"/>
                </a:lnTo>
                <a:lnTo>
                  <a:pt x="17031" y="96006"/>
                </a:lnTo>
                <a:lnTo>
                  <a:pt x="17145" y="207289"/>
                </a:lnTo>
                <a:lnTo>
                  <a:pt x="18097" y="213441"/>
                </a:lnTo>
                <a:lnTo>
                  <a:pt x="19685" y="218494"/>
                </a:lnTo>
                <a:lnTo>
                  <a:pt x="21696" y="222815"/>
                </a:lnTo>
                <a:lnTo>
                  <a:pt x="23036" y="227601"/>
                </a:lnTo>
                <a:lnTo>
                  <a:pt x="23930" y="232697"/>
                </a:lnTo>
                <a:lnTo>
                  <a:pt x="24526" y="237999"/>
                </a:lnTo>
                <a:lnTo>
                  <a:pt x="24923" y="243439"/>
                </a:lnTo>
                <a:lnTo>
                  <a:pt x="25188" y="248970"/>
                </a:lnTo>
                <a:lnTo>
                  <a:pt x="25364" y="254563"/>
                </a:lnTo>
                <a:lnTo>
                  <a:pt x="26435" y="259244"/>
                </a:lnTo>
                <a:lnTo>
                  <a:pt x="28101" y="263317"/>
                </a:lnTo>
                <a:lnTo>
                  <a:pt x="33068" y="272147"/>
                </a:lnTo>
                <a:lnTo>
                  <a:pt x="33747" y="275895"/>
                </a:lnTo>
                <a:lnTo>
                  <a:pt x="34290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1"/>
          <p:cNvSpPr/>
          <p:nvPr/>
        </p:nvSpPr>
        <p:spPr>
          <a:xfrm>
            <a:off x="6457993" y="3128962"/>
            <a:ext cx="308533" cy="257166"/>
          </a:xfrm>
          <a:custGeom>
            <a:avLst/>
            <a:gdLst/>
            <a:ahLst/>
            <a:cxnLst/>
            <a:rect l="0" t="0" r="0" b="0"/>
            <a:pathLst>
              <a:path w="308533" h="257166">
                <a:moveTo>
                  <a:pt x="94254" y="0"/>
                </a:moveTo>
                <a:lnTo>
                  <a:pt x="86873" y="0"/>
                </a:lnTo>
                <a:lnTo>
                  <a:pt x="79073" y="6844"/>
                </a:lnTo>
                <a:lnTo>
                  <a:pt x="70177" y="14622"/>
                </a:lnTo>
                <a:lnTo>
                  <a:pt x="61010" y="20151"/>
                </a:lnTo>
                <a:lnTo>
                  <a:pt x="53127" y="25784"/>
                </a:lnTo>
                <a:lnTo>
                  <a:pt x="49691" y="28619"/>
                </a:lnTo>
                <a:lnTo>
                  <a:pt x="46447" y="32414"/>
                </a:lnTo>
                <a:lnTo>
                  <a:pt x="43333" y="36850"/>
                </a:lnTo>
                <a:lnTo>
                  <a:pt x="40304" y="41711"/>
                </a:lnTo>
                <a:lnTo>
                  <a:pt x="37333" y="46858"/>
                </a:lnTo>
                <a:lnTo>
                  <a:pt x="31491" y="57656"/>
                </a:lnTo>
                <a:lnTo>
                  <a:pt x="17115" y="85792"/>
                </a:lnTo>
                <a:lnTo>
                  <a:pt x="5674" y="108598"/>
                </a:lnTo>
                <a:lnTo>
                  <a:pt x="3768" y="113356"/>
                </a:lnTo>
                <a:lnTo>
                  <a:pt x="1651" y="121183"/>
                </a:lnTo>
                <a:lnTo>
                  <a:pt x="1086" y="125556"/>
                </a:lnTo>
                <a:lnTo>
                  <a:pt x="710" y="130377"/>
                </a:lnTo>
                <a:lnTo>
                  <a:pt x="291" y="139860"/>
                </a:lnTo>
                <a:lnTo>
                  <a:pt x="106" y="147250"/>
                </a:lnTo>
                <a:lnTo>
                  <a:pt x="0" y="161317"/>
                </a:lnTo>
                <a:lnTo>
                  <a:pt x="939" y="165647"/>
                </a:lnTo>
                <a:lnTo>
                  <a:pt x="4521" y="172998"/>
                </a:lnTo>
                <a:lnTo>
                  <a:pt x="9288" y="181981"/>
                </a:lnTo>
                <a:lnTo>
                  <a:pt x="11892" y="187043"/>
                </a:lnTo>
                <a:lnTo>
                  <a:pt x="14581" y="191370"/>
                </a:lnTo>
                <a:lnTo>
                  <a:pt x="20109" y="198718"/>
                </a:lnTo>
                <a:lnTo>
                  <a:pt x="22917" y="202964"/>
                </a:lnTo>
                <a:lnTo>
                  <a:pt x="25741" y="207700"/>
                </a:lnTo>
                <a:lnTo>
                  <a:pt x="28576" y="212761"/>
                </a:lnTo>
                <a:lnTo>
                  <a:pt x="31419" y="217089"/>
                </a:lnTo>
                <a:lnTo>
                  <a:pt x="37117" y="224436"/>
                </a:lnTo>
                <a:lnTo>
                  <a:pt x="45365" y="230877"/>
                </a:lnTo>
                <a:lnTo>
                  <a:pt x="50232" y="233928"/>
                </a:lnTo>
                <a:lnTo>
                  <a:pt x="55380" y="236915"/>
                </a:lnTo>
                <a:lnTo>
                  <a:pt x="66182" y="242773"/>
                </a:lnTo>
                <a:lnTo>
                  <a:pt x="71729" y="244716"/>
                </a:lnTo>
                <a:lnTo>
                  <a:pt x="77332" y="246012"/>
                </a:lnTo>
                <a:lnTo>
                  <a:pt x="82973" y="246875"/>
                </a:lnTo>
                <a:lnTo>
                  <a:pt x="88638" y="248403"/>
                </a:lnTo>
                <a:lnTo>
                  <a:pt x="94321" y="250375"/>
                </a:lnTo>
                <a:lnTo>
                  <a:pt x="100014" y="252642"/>
                </a:lnTo>
                <a:lnTo>
                  <a:pt x="105714" y="254153"/>
                </a:lnTo>
                <a:lnTo>
                  <a:pt x="111419" y="255160"/>
                </a:lnTo>
                <a:lnTo>
                  <a:pt x="117128" y="255832"/>
                </a:lnTo>
                <a:lnTo>
                  <a:pt x="122837" y="256280"/>
                </a:lnTo>
                <a:lnTo>
                  <a:pt x="128549" y="256578"/>
                </a:lnTo>
                <a:lnTo>
                  <a:pt x="134263" y="256777"/>
                </a:lnTo>
                <a:lnTo>
                  <a:pt x="162058" y="257097"/>
                </a:lnTo>
                <a:lnTo>
                  <a:pt x="191084" y="257165"/>
                </a:lnTo>
                <a:lnTo>
                  <a:pt x="197860" y="256216"/>
                </a:lnTo>
                <a:lnTo>
                  <a:pt x="204282" y="254631"/>
                </a:lnTo>
                <a:lnTo>
                  <a:pt x="210468" y="252621"/>
                </a:lnTo>
                <a:lnTo>
                  <a:pt x="216498" y="250329"/>
                </a:lnTo>
                <a:lnTo>
                  <a:pt x="222423" y="247848"/>
                </a:lnTo>
                <a:lnTo>
                  <a:pt x="228277" y="245242"/>
                </a:lnTo>
                <a:lnTo>
                  <a:pt x="239863" y="239807"/>
                </a:lnTo>
                <a:lnTo>
                  <a:pt x="245619" y="237024"/>
                </a:lnTo>
                <a:lnTo>
                  <a:pt x="254555" y="231391"/>
                </a:lnTo>
                <a:lnTo>
                  <a:pt x="261701" y="225713"/>
                </a:lnTo>
                <a:lnTo>
                  <a:pt x="268053" y="220014"/>
                </a:lnTo>
                <a:lnTo>
                  <a:pt x="271079" y="216209"/>
                </a:lnTo>
                <a:lnTo>
                  <a:pt x="274051" y="211767"/>
                </a:lnTo>
                <a:lnTo>
                  <a:pt x="276983" y="206901"/>
                </a:lnTo>
                <a:lnTo>
                  <a:pt x="282782" y="198953"/>
                </a:lnTo>
                <a:lnTo>
                  <a:pt x="288534" y="192246"/>
                </a:lnTo>
                <a:lnTo>
                  <a:pt x="294266" y="186091"/>
                </a:lnTo>
                <a:lnTo>
                  <a:pt x="296175" y="182163"/>
                </a:lnTo>
                <a:lnTo>
                  <a:pt x="297448" y="177639"/>
                </a:lnTo>
                <a:lnTo>
                  <a:pt x="298296" y="172719"/>
                </a:lnTo>
                <a:lnTo>
                  <a:pt x="299815" y="167534"/>
                </a:lnTo>
                <a:lnTo>
                  <a:pt x="301780" y="162171"/>
                </a:lnTo>
                <a:lnTo>
                  <a:pt x="304042" y="156692"/>
                </a:lnTo>
                <a:lnTo>
                  <a:pt x="305550" y="152086"/>
                </a:lnTo>
                <a:lnTo>
                  <a:pt x="307226" y="144429"/>
                </a:lnTo>
                <a:lnTo>
                  <a:pt x="307673" y="140101"/>
                </a:lnTo>
                <a:lnTo>
                  <a:pt x="307971" y="135311"/>
                </a:lnTo>
                <a:lnTo>
                  <a:pt x="308302" y="124908"/>
                </a:lnTo>
                <a:lnTo>
                  <a:pt x="308532" y="97047"/>
                </a:lnTo>
                <a:lnTo>
                  <a:pt x="307590" y="92321"/>
                </a:lnTo>
                <a:lnTo>
                  <a:pt x="304005" y="84529"/>
                </a:lnTo>
                <a:lnTo>
                  <a:pt x="299237" y="77891"/>
                </a:lnTo>
                <a:lnTo>
                  <a:pt x="296631" y="74787"/>
                </a:lnTo>
                <a:lnTo>
                  <a:pt x="288657" y="68799"/>
                </a:lnTo>
                <a:lnTo>
                  <a:pt x="279715" y="62962"/>
                </a:lnTo>
                <a:lnTo>
                  <a:pt x="272566" y="57193"/>
                </a:lnTo>
                <a:lnTo>
                  <a:pt x="263674" y="51454"/>
                </a:lnTo>
                <a:lnTo>
                  <a:pt x="258636" y="48591"/>
                </a:lnTo>
                <a:lnTo>
                  <a:pt x="253371" y="46681"/>
                </a:lnTo>
                <a:lnTo>
                  <a:pt x="247958" y="45408"/>
                </a:lnTo>
                <a:lnTo>
                  <a:pt x="242443" y="44560"/>
                </a:lnTo>
                <a:lnTo>
                  <a:pt x="236862" y="43042"/>
                </a:lnTo>
                <a:lnTo>
                  <a:pt x="231236" y="41077"/>
                </a:lnTo>
                <a:lnTo>
                  <a:pt x="225580" y="38815"/>
                </a:lnTo>
                <a:lnTo>
                  <a:pt x="219904" y="37306"/>
                </a:lnTo>
                <a:lnTo>
                  <a:pt x="214216" y="36301"/>
                </a:lnTo>
                <a:lnTo>
                  <a:pt x="208519" y="35631"/>
                </a:lnTo>
                <a:lnTo>
                  <a:pt x="201864" y="35184"/>
                </a:lnTo>
                <a:lnTo>
                  <a:pt x="194569" y="34886"/>
                </a:lnTo>
                <a:lnTo>
                  <a:pt x="173189" y="34467"/>
                </a:lnTo>
                <a:lnTo>
                  <a:pt x="144348" y="34325"/>
                </a:lnTo>
                <a:lnTo>
                  <a:pt x="137175" y="33361"/>
                </a:lnTo>
                <a:lnTo>
                  <a:pt x="130488" y="31766"/>
                </a:lnTo>
                <a:lnTo>
                  <a:pt x="124125" y="29750"/>
                </a:lnTo>
                <a:lnTo>
                  <a:pt x="117978" y="28406"/>
                </a:lnTo>
                <a:lnTo>
                  <a:pt x="111975" y="27510"/>
                </a:lnTo>
                <a:lnTo>
                  <a:pt x="106069" y="26912"/>
                </a:lnTo>
                <a:lnTo>
                  <a:pt x="96965" y="26249"/>
                </a:lnTo>
                <a:lnTo>
                  <a:pt x="88791" y="25953"/>
                </a:lnTo>
                <a:lnTo>
                  <a:pt x="60564" y="25731"/>
                </a:lnTo>
                <a:lnTo>
                  <a:pt x="51391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2"/>
          <p:cNvSpPr/>
          <p:nvPr/>
        </p:nvSpPr>
        <p:spPr>
          <a:xfrm>
            <a:off x="4572363" y="3583304"/>
            <a:ext cx="308247" cy="325369"/>
          </a:xfrm>
          <a:custGeom>
            <a:avLst/>
            <a:gdLst/>
            <a:ahLst/>
            <a:cxnLst/>
            <a:rect l="0" t="0" r="0" b="0"/>
            <a:pathLst>
              <a:path w="308247" h="325369">
                <a:moveTo>
                  <a:pt x="111079" y="0"/>
                </a:moveTo>
                <a:lnTo>
                  <a:pt x="103698" y="0"/>
                </a:lnTo>
                <a:lnTo>
                  <a:pt x="95231" y="7381"/>
                </a:lnTo>
                <a:lnTo>
                  <a:pt x="78367" y="24143"/>
                </a:lnTo>
                <a:lnTo>
                  <a:pt x="74951" y="30098"/>
                </a:lnTo>
                <a:lnTo>
                  <a:pt x="70257" y="38142"/>
                </a:lnTo>
                <a:lnTo>
                  <a:pt x="62259" y="48026"/>
                </a:lnTo>
                <a:lnTo>
                  <a:pt x="53857" y="57940"/>
                </a:lnTo>
                <a:lnTo>
                  <a:pt x="48182" y="67344"/>
                </a:lnTo>
                <a:lnTo>
                  <a:pt x="42485" y="77874"/>
                </a:lnTo>
                <a:lnTo>
                  <a:pt x="28210" y="105823"/>
                </a:lnTo>
                <a:lnTo>
                  <a:pt x="22496" y="117200"/>
                </a:lnTo>
                <a:lnTo>
                  <a:pt x="20591" y="122901"/>
                </a:lnTo>
                <a:lnTo>
                  <a:pt x="19321" y="128607"/>
                </a:lnTo>
                <a:lnTo>
                  <a:pt x="18474" y="134315"/>
                </a:lnTo>
                <a:lnTo>
                  <a:pt x="16958" y="140026"/>
                </a:lnTo>
                <a:lnTo>
                  <a:pt x="14994" y="145739"/>
                </a:lnTo>
                <a:lnTo>
                  <a:pt x="12732" y="151452"/>
                </a:lnTo>
                <a:lnTo>
                  <a:pt x="11225" y="157166"/>
                </a:lnTo>
                <a:lnTo>
                  <a:pt x="10220" y="162880"/>
                </a:lnTo>
                <a:lnTo>
                  <a:pt x="9549" y="168594"/>
                </a:lnTo>
                <a:lnTo>
                  <a:pt x="9103" y="174309"/>
                </a:lnTo>
                <a:lnTo>
                  <a:pt x="8805" y="180024"/>
                </a:lnTo>
                <a:lnTo>
                  <a:pt x="8606" y="185738"/>
                </a:lnTo>
                <a:lnTo>
                  <a:pt x="7521" y="190501"/>
                </a:lnTo>
                <a:lnTo>
                  <a:pt x="3776" y="198332"/>
                </a:lnTo>
                <a:lnTo>
                  <a:pt x="1476" y="207528"/>
                </a:lnTo>
                <a:lnTo>
                  <a:pt x="454" y="217013"/>
                </a:lnTo>
                <a:lnTo>
                  <a:pt x="0" y="224403"/>
                </a:lnTo>
                <a:lnTo>
                  <a:pt x="2338" y="233402"/>
                </a:lnTo>
                <a:lnTo>
                  <a:pt x="5600" y="242800"/>
                </a:lnTo>
                <a:lnTo>
                  <a:pt x="7050" y="250151"/>
                </a:lnTo>
                <a:lnTo>
                  <a:pt x="10234" y="256594"/>
                </a:lnTo>
                <a:lnTo>
                  <a:pt x="17382" y="265576"/>
                </a:lnTo>
                <a:lnTo>
                  <a:pt x="25532" y="274270"/>
                </a:lnTo>
                <a:lnTo>
                  <a:pt x="36819" y="285740"/>
                </a:lnTo>
                <a:lnTo>
                  <a:pt x="45054" y="291461"/>
                </a:lnTo>
                <a:lnTo>
                  <a:pt x="49918" y="294320"/>
                </a:lnTo>
                <a:lnTo>
                  <a:pt x="55065" y="297179"/>
                </a:lnTo>
                <a:lnTo>
                  <a:pt x="65863" y="302895"/>
                </a:lnTo>
                <a:lnTo>
                  <a:pt x="74473" y="306071"/>
                </a:lnTo>
                <a:lnTo>
                  <a:pt x="82427" y="308434"/>
                </a:lnTo>
                <a:lnTo>
                  <a:pt x="87215" y="310398"/>
                </a:lnTo>
                <a:lnTo>
                  <a:pt x="92313" y="312660"/>
                </a:lnTo>
                <a:lnTo>
                  <a:pt x="97615" y="314167"/>
                </a:lnTo>
                <a:lnTo>
                  <a:pt x="103056" y="315173"/>
                </a:lnTo>
                <a:lnTo>
                  <a:pt x="108588" y="315843"/>
                </a:lnTo>
                <a:lnTo>
                  <a:pt x="114181" y="317242"/>
                </a:lnTo>
                <a:lnTo>
                  <a:pt x="119814" y="319127"/>
                </a:lnTo>
                <a:lnTo>
                  <a:pt x="125475" y="321337"/>
                </a:lnTo>
                <a:lnTo>
                  <a:pt x="132106" y="322810"/>
                </a:lnTo>
                <a:lnTo>
                  <a:pt x="139385" y="323792"/>
                </a:lnTo>
                <a:lnTo>
                  <a:pt x="147095" y="324447"/>
                </a:lnTo>
                <a:lnTo>
                  <a:pt x="154139" y="324883"/>
                </a:lnTo>
                <a:lnTo>
                  <a:pt x="167047" y="325368"/>
                </a:lnTo>
                <a:lnTo>
                  <a:pt x="173156" y="324545"/>
                </a:lnTo>
                <a:lnTo>
                  <a:pt x="179134" y="323043"/>
                </a:lnTo>
                <a:lnTo>
                  <a:pt x="185024" y="321090"/>
                </a:lnTo>
                <a:lnTo>
                  <a:pt x="190855" y="319787"/>
                </a:lnTo>
                <a:lnTo>
                  <a:pt x="196649" y="318919"/>
                </a:lnTo>
                <a:lnTo>
                  <a:pt x="202416" y="318340"/>
                </a:lnTo>
                <a:lnTo>
                  <a:pt x="208165" y="317955"/>
                </a:lnTo>
                <a:lnTo>
                  <a:pt x="213903" y="317698"/>
                </a:lnTo>
                <a:lnTo>
                  <a:pt x="219633" y="317526"/>
                </a:lnTo>
                <a:lnTo>
                  <a:pt x="225358" y="316459"/>
                </a:lnTo>
                <a:lnTo>
                  <a:pt x="231081" y="314796"/>
                </a:lnTo>
                <a:lnTo>
                  <a:pt x="236800" y="312734"/>
                </a:lnTo>
                <a:lnTo>
                  <a:pt x="242518" y="311360"/>
                </a:lnTo>
                <a:lnTo>
                  <a:pt x="248235" y="310443"/>
                </a:lnTo>
                <a:lnTo>
                  <a:pt x="253951" y="309832"/>
                </a:lnTo>
                <a:lnTo>
                  <a:pt x="262843" y="306614"/>
                </a:lnTo>
                <a:lnTo>
                  <a:pt x="270922" y="302008"/>
                </a:lnTo>
                <a:lnTo>
                  <a:pt x="280862" y="296786"/>
                </a:lnTo>
                <a:lnTo>
                  <a:pt x="289091" y="291290"/>
                </a:lnTo>
                <a:lnTo>
                  <a:pt x="295923" y="285673"/>
                </a:lnTo>
                <a:lnTo>
                  <a:pt x="302134" y="280001"/>
                </a:lnTo>
                <a:lnTo>
                  <a:pt x="304172" y="277155"/>
                </a:lnTo>
                <a:lnTo>
                  <a:pt x="306436" y="271453"/>
                </a:lnTo>
                <a:lnTo>
                  <a:pt x="307710" y="262887"/>
                </a:lnTo>
                <a:lnTo>
                  <a:pt x="308008" y="254634"/>
                </a:lnTo>
                <a:lnTo>
                  <a:pt x="308225" y="229448"/>
                </a:lnTo>
                <a:lnTo>
                  <a:pt x="308246" y="203267"/>
                </a:lnTo>
                <a:lnTo>
                  <a:pt x="307293" y="200282"/>
                </a:lnTo>
                <a:lnTo>
                  <a:pt x="302355" y="191529"/>
                </a:lnTo>
                <a:lnTo>
                  <a:pt x="300865" y="185772"/>
                </a:lnTo>
                <a:lnTo>
                  <a:pt x="298563" y="182903"/>
                </a:lnTo>
                <a:lnTo>
                  <a:pt x="290925" y="177176"/>
                </a:lnTo>
                <a:lnTo>
                  <a:pt x="283721" y="173995"/>
                </a:lnTo>
                <a:lnTo>
                  <a:pt x="280466" y="173147"/>
                </a:lnTo>
                <a:lnTo>
                  <a:pt x="274310" y="169664"/>
                </a:lnTo>
                <a:lnTo>
                  <a:pt x="271335" y="167402"/>
                </a:lnTo>
                <a:lnTo>
                  <a:pt x="265488" y="164889"/>
                </a:lnTo>
                <a:lnTo>
                  <a:pt x="256843" y="163474"/>
                </a:lnTo>
                <a:lnTo>
                  <a:pt x="253974" y="163275"/>
                </a:lnTo>
                <a:lnTo>
                  <a:pt x="251110" y="164095"/>
                </a:lnTo>
                <a:lnTo>
                  <a:pt x="242528" y="168848"/>
                </a:lnTo>
                <a:lnTo>
                  <a:pt x="233000" y="171632"/>
                </a:lnTo>
                <a:lnTo>
                  <a:pt x="223686" y="175659"/>
                </a:lnTo>
                <a:lnTo>
                  <a:pt x="215737" y="178083"/>
                </a:lnTo>
                <a:lnTo>
                  <a:pt x="212284" y="178730"/>
                </a:lnTo>
                <a:lnTo>
                  <a:pt x="205906" y="181988"/>
                </a:lnTo>
                <a:lnTo>
                  <a:pt x="196961" y="189178"/>
                </a:lnTo>
                <a:lnTo>
                  <a:pt x="188278" y="197341"/>
                </a:lnTo>
                <a:lnTo>
                  <a:pt x="142512" y="242888"/>
                </a:lnTo>
                <a:lnTo>
                  <a:pt x="140607" y="246698"/>
                </a:lnTo>
                <a:lnTo>
                  <a:pt x="138490" y="256012"/>
                </a:lnTo>
                <a:lnTo>
                  <a:pt x="135009" y="263961"/>
                </a:lnTo>
                <a:lnTo>
                  <a:pt x="131240" y="270669"/>
                </a:lnTo>
                <a:lnTo>
                  <a:pt x="129565" y="276825"/>
                </a:lnTo>
                <a:lnTo>
                  <a:pt x="128621" y="285646"/>
                </a:lnTo>
                <a:lnTo>
                  <a:pt x="128342" y="294292"/>
                </a:lnTo>
                <a:lnTo>
                  <a:pt x="128227" y="312659"/>
                </a:lnTo>
                <a:lnTo>
                  <a:pt x="129178" y="314167"/>
                </a:lnTo>
                <a:lnTo>
                  <a:pt x="130765" y="315172"/>
                </a:lnTo>
                <a:lnTo>
                  <a:pt x="136796" y="3171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3"/>
          <p:cNvSpPr/>
          <p:nvPr/>
        </p:nvSpPr>
        <p:spPr>
          <a:xfrm>
            <a:off x="5052059" y="3669029"/>
            <a:ext cx="77154" cy="214314"/>
          </a:xfrm>
          <a:custGeom>
            <a:avLst/>
            <a:gdLst/>
            <a:ahLst/>
            <a:cxnLst/>
            <a:rect l="0" t="0" r="0" b="0"/>
            <a:pathLst>
              <a:path w="77154" h="214314">
                <a:moveTo>
                  <a:pt x="0" y="0"/>
                </a:moveTo>
                <a:lnTo>
                  <a:pt x="7382" y="7381"/>
                </a:lnTo>
                <a:lnTo>
                  <a:pt x="8044" y="10583"/>
                </a:lnTo>
                <a:lnTo>
                  <a:pt x="8220" y="12771"/>
                </a:lnTo>
                <a:lnTo>
                  <a:pt x="9290" y="15182"/>
                </a:lnTo>
                <a:lnTo>
                  <a:pt x="10956" y="17741"/>
                </a:lnTo>
                <a:lnTo>
                  <a:pt x="13019" y="20400"/>
                </a:lnTo>
                <a:lnTo>
                  <a:pt x="14395" y="23125"/>
                </a:lnTo>
                <a:lnTo>
                  <a:pt x="15923" y="28693"/>
                </a:lnTo>
                <a:lnTo>
                  <a:pt x="17283" y="31511"/>
                </a:lnTo>
                <a:lnTo>
                  <a:pt x="19142" y="34343"/>
                </a:lnTo>
                <a:lnTo>
                  <a:pt x="21334" y="37183"/>
                </a:lnTo>
                <a:lnTo>
                  <a:pt x="22795" y="40981"/>
                </a:lnTo>
                <a:lnTo>
                  <a:pt x="23769" y="45419"/>
                </a:lnTo>
                <a:lnTo>
                  <a:pt x="24419" y="50281"/>
                </a:lnTo>
                <a:lnTo>
                  <a:pt x="25805" y="54476"/>
                </a:lnTo>
                <a:lnTo>
                  <a:pt x="27680" y="58225"/>
                </a:lnTo>
                <a:lnTo>
                  <a:pt x="29884" y="61677"/>
                </a:lnTo>
                <a:lnTo>
                  <a:pt x="31353" y="65883"/>
                </a:lnTo>
                <a:lnTo>
                  <a:pt x="32332" y="70592"/>
                </a:lnTo>
                <a:lnTo>
                  <a:pt x="32985" y="75637"/>
                </a:lnTo>
                <a:lnTo>
                  <a:pt x="33420" y="80904"/>
                </a:lnTo>
                <a:lnTo>
                  <a:pt x="33710" y="86322"/>
                </a:lnTo>
                <a:lnTo>
                  <a:pt x="33904" y="91838"/>
                </a:lnTo>
                <a:lnTo>
                  <a:pt x="34985" y="96468"/>
                </a:lnTo>
                <a:lnTo>
                  <a:pt x="36659" y="100507"/>
                </a:lnTo>
                <a:lnTo>
                  <a:pt x="38727" y="104153"/>
                </a:lnTo>
                <a:lnTo>
                  <a:pt x="43565" y="113283"/>
                </a:lnTo>
                <a:lnTo>
                  <a:pt x="46189" y="118385"/>
                </a:lnTo>
                <a:lnTo>
                  <a:pt x="47937" y="123691"/>
                </a:lnTo>
                <a:lnTo>
                  <a:pt x="49104" y="129133"/>
                </a:lnTo>
                <a:lnTo>
                  <a:pt x="49881" y="134666"/>
                </a:lnTo>
                <a:lnTo>
                  <a:pt x="51352" y="139308"/>
                </a:lnTo>
                <a:lnTo>
                  <a:pt x="53285" y="143355"/>
                </a:lnTo>
                <a:lnTo>
                  <a:pt x="55526" y="147005"/>
                </a:lnTo>
                <a:lnTo>
                  <a:pt x="57020" y="151344"/>
                </a:lnTo>
                <a:lnTo>
                  <a:pt x="58016" y="156141"/>
                </a:lnTo>
                <a:lnTo>
                  <a:pt x="58680" y="161244"/>
                </a:lnTo>
                <a:lnTo>
                  <a:pt x="60075" y="165599"/>
                </a:lnTo>
                <a:lnTo>
                  <a:pt x="61958" y="169454"/>
                </a:lnTo>
                <a:lnTo>
                  <a:pt x="64165" y="172977"/>
                </a:lnTo>
                <a:lnTo>
                  <a:pt x="65637" y="176278"/>
                </a:lnTo>
                <a:lnTo>
                  <a:pt x="67273" y="182487"/>
                </a:lnTo>
                <a:lnTo>
                  <a:pt x="67999" y="188420"/>
                </a:lnTo>
                <a:lnTo>
                  <a:pt x="68193" y="191336"/>
                </a:lnTo>
                <a:lnTo>
                  <a:pt x="69275" y="194233"/>
                </a:lnTo>
                <a:lnTo>
                  <a:pt x="70948" y="197116"/>
                </a:lnTo>
                <a:lnTo>
                  <a:pt x="73016" y="199991"/>
                </a:lnTo>
                <a:lnTo>
                  <a:pt x="75314" y="205725"/>
                </a:lnTo>
                <a:lnTo>
                  <a:pt x="77153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4"/>
          <p:cNvSpPr/>
          <p:nvPr/>
        </p:nvSpPr>
        <p:spPr>
          <a:xfrm>
            <a:off x="5043487" y="3746182"/>
            <a:ext cx="180023" cy="25719"/>
          </a:xfrm>
          <a:custGeom>
            <a:avLst/>
            <a:gdLst/>
            <a:ahLst/>
            <a:cxnLst/>
            <a:rect l="0" t="0" r="0" b="0"/>
            <a:pathLst>
              <a:path w="180023" h="25719">
                <a:moveTo>
                  <a:pt x="0" y="25718"/>
                </a:moveTo>
                <a:lnTo>
                  <a:pt x="36322" y="25718"/>
                </a:lnTo>
                <a:lnTo>
                  <a:pt x="41360" y="24765"/>
                </a:lnTo>
                <a:lnTo>
                  <a:pt x="47576" y="23178"/>
                </a:lnTo>
                <a:lnTo>
                  <a:pt x="54577" y="21167"/>
                </a:lnTo>
                <a:lnTo>
                  <a:pt x="61150" y="19826"/>
                </a:lnTo>
                <a:lnTo>
                  <a:pt x="67437" y="18932"/>
                </a:lnTo>
                <a:lnTo>
                  <a:pt x="73533" y="18337"/>
                </a:lnTo>
                <a:lnTo>
                  <a:pt x="79502" y="17940"/>
                </a:lnTo>
                <a:lnTo>
                  <a:pt x="85387" y="17675"/>
                </a:lnTo>
                <a:lnTo>
                  <a:pt x="91214" y="17498"/>
                </a:lnTo>
                <a:lnTo>
                  <a:pt x="97957" y="16428"/>
                </a:lnTo>
                <a:lnTo>
                  <a:pt x="105310" y="14762"/>
                </a:lnTo>
                <a:lnTo>
                  <a:pt x="113069" y="12699"/>
                </a:lnTo>
                <a:lnTo>
                  <a:pt x="121100" y="11323"/>
                </a:lnTo>
                <a:lnTo>
                  <a:pt x="129311" y="10406"/>
                </a:lnTo>
                <a:lnTo>
                  <a:pt x="144149" y="9388"/>
                </a:lnTo>
                <a:lnTo>
                  <a:pt x="153919" y="8935"/>
                </a:lnTo>
                <a:lnTo>
                  <a:pt x="158810" y="7862"/>
                </a:lnTo>
                <a:lnTo>
                  <a:pt x="163976" y="6194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5"/>
          <p:cNvSpPr/>
          <p:nvPr/>
        </p:nvSpPr>
        <p:spPr>
          <a:xfrm>
            <a:off x="5369242" y="3703320"/>
            <a:ext cx="368618" cy="384388"/>
          </a:xfrm>
          <a:custGeom>
            <a:avLst/>
            <a:gdLst/>
            <a:ahLst/>
            <a:cxnLst/>
            <a:rect l="0" t="0" r="0" b="0"/>
            <a:pathLst>
              <a:path w="368618" h="384388">
                <a:moveTo>
                  <a:pt x="0" y="0"/>
                </a:moveTo>
                <a:lnTo>
                  <a:pt x="8219" y="8219"/>
                </a:lnTo>
                <a:lnTo>
                  <a:pt x="8468" y="17569"/>
                </a:lnTo>
                <a:lnTo>
                  <a:pt x="8563" y="36933"/>
                </a:lnTo>
                <a:lnTo>
                  <a:pt x="9519" y="39862"/>
                </a:lnTo>
                <a:lnTo>
                  <a:pt x="13121" y="45656"/>
                </a:lnTo>
                <a:lnTo>
                  <a:pt x="15357" y="53947"/>
                </a:lnTo>
                <a:lnTo>
                  <a:pt x="15952" y="58824"/>
                </a:lnTo>
                <a:lnTo>
                  <a:pt x="17302" y="63028"/>
                </a:lnTo>
                <a:lnTo>
                  <a:pt x="22801" y="73497"/>
                </a:lnTo>
                <a:lnTo>
                  <a:pt x="25806" y="82631"/>
                </a:lnTo>
                <a:lnTo>
                  <a:pt x="32305" y="91370"/>
                </a:lnTo>
                <a:lnTo>
                  <a:pt x="43035" y="102856"/>
                </a:lnTo>
                <a:lnTo>
                  <a:pt x="54327" y="114297"/>
                </a:lnTo>
                <a:lnTo>
                  <a:pt x="58125" y="116203"/>
                </a:lnTo>
                <a:lnTo>
                  <a:pt x="67426" y="118320"/>
                </a:lnTo>
                <a:lnTo>
                  <a:pt x="78821" y="119512"/>
                </a:lnTo>
                <a:lnTo>
                  <a:pt x="87737" y="119791"/>
                </a:lnTo>
                <a:lnTo>
                  <a:pt x="121297" y="120002"/>
                </a:lnTo>
                <a:lnTo>
                  <a:pt x="130427" y="117469"/>
                </a:lnTo>
                <a:lnTo>
                  <a:pt x="135529" y="115460"/>
                </a:lnTo>
                <a:lnTo>
                  <a:pt x="138930" y="113168"/>
                </a:lnTo>
                <a:lnTo>
                  <a:pt x="141198" y="110688"/>
                </a:lnTo>
                <a:lnTo>
                  <a:pt x="142709" y="108082"/>
                </a:lnTo>
                <a:lnTo>
                  <a:pt x="149469" y="102646"/>
                </a:lnTo>
                <a:lnTo>
                  <a:pt x="157871" y="97055"/>
                </a:lnTo>
                <a:lnTo>
                  <a:pt x="164780" y="91396"/>
                </a:lnTo>
                <a:lnTo>
                  <a:pt x="167003" y="88553"/>
                </a:lnTo>
                <a:lnTo>
                  <a:pt x="173112" y="77146"/>
                </a:lnTo>
                <a:lnTo>
                  <a:pt x="177903" y="70482"/>
                </a:lnTo>
                <a:lnTo>
                  <a:pt x="183209" y="61170"/>
                </a:lnTo>
                <a:lnTo>
                  <a:pt x="186201" y="53222"/>
                </a:lnTo>
                <a:lnTo>
                  <a:pt x="186999" y="49768"/>
                </a:lnTo>
                <a:lnTo>
                  <a:pt x="186578" y="46514"/>
                </a:lnTo>
                <a:lnTo>
                  <a:pt x="185346" y="43392"/>
                </a:lnTo>
                <a:lnTo>
                  <a:pt x="183572" y="40358"/>
                </a:lnTo>
                <a:lnTo>
                  <a:pt x="181600" y="34447"/>
                </a:lnTo>
                <a:lnTo>
                  <a:pt x="180334" y="22890"/>
                </a:lnTo>
                <a:lnTo>
                  <a:pt x="180115" y="14296"/>
                </a:lnTo>
                <a:lnTo>
                  <a:pt x="179132" y="12388"/>
                </a:lnTo>
                <a:lnTo>
                  <a:pt x="177524" y="11116"/>
                </a:lnTo>
                <a:lnTo>
                  <a:pt x="171459" y="8576"/>
                </a:lnTo>
                <a:lnTo>
                  <a:pt x="183383" y="20504"/>
                </a:lnTo>
                <a:lnTo>
                  <a:pt x="185120" y="24147"/>
                </a:lnTo>
                <a:lnTo>
                  <a:pt x="187051" y="33274"/>
                </a:lnTo>
                <a:lnTo>
                  <a:pt x="190449" y="41141"/>
                </a:lnTo>
                <a:lnTo>
                  <a:pt x="195134" y="48764"/>
                </a:lnTo>
                <a:lnTo>
                  <a:pt x="200391" y="58503"/>
                </a:lnTo>
                <a:lnTo>
                  <a:pt x="217202" y="91558"/>
                </a:lnTo>
                <a:lnTo>
                  <a:pt x="225752" y="108620"/>
                </a:lnTo>
                <a:lnTo>
                  <a:pt x="228607" y="115275"/>
                </a:lnTo>
                <a:lnTo>
                  <a:pt x="231462" y="122570"/>
                </a:lnTo>
                <a:lnTo>
                  <a:pt x="234318" y="130291"/>
                </a:lnTo>
                <a:lnTo>
                  <a:pt x="237174" y="137343"/>
                </a:lnTo>
                <a:lnTo>
                  <a:pt x="240031" y="143949"/>
                </a:lnTo>
                <a:lnTo>
                  <a:pt x="245746" y="156370"/>
                </a:lnTo>
                <a:lnTo>
                  <a:pt x="251460" y="168240"/>
                </a:lnTo>
                <a:lnTo>
                  <a:pt x="254635" y="179866"/>
                </a:lnTo>
                <a:lnTo>
                  <a:pt x="256999" y="191382"/>
                </a:lnTo>
                <a:lnTo>
                  <a:pt x="261224" y="202852"/>
                </a:lnTo>
                <a:lnTo>
                  <a:pt x="263737" y="214299"/>
                </a:lnTo>
                <a:lnTo>
                  <a:pt x="264407" y="220018"/>
                </a:lnTo>
                <a:lnTo>
                  <a:pt x="265807" y="226689"/>
                </a:lnTo>
                <a:lnTo>
                  <a:pt x="267692" y="233993"/>
                </a:lnTo>
                <a:lnTo>
                  <a:pt x="269901" y="241720"/>
                </a:lnTo>
                <a:lnTo>
                  <a:pt x="271374" y="248777"/>
                </a:lnTo>
                <a:lnTo>
                  <a:pt x="272356" y="255386"/>
                </a:lnTo>
                <a:lnTo>
                  <a:pt x="273011" y="261697"/>
                </a:lnTo>
                <a:lnTo>
                  <a:pt x="272495" y="267810"/>
                </a:lnTo>
                <a:lnTo>
                  <a:pt x="268170" y="285514"/>
                </a:lnTo>
                <a:lnTo>
                  <a:pt x="266824" y="297075"/>
                </a:lnTo>
                <a:lnTo>
                  <a:pt x="263686" y="308563"/>
                </a:lnTo>
                <a:lnTo>
                  <a:pt x="259117" y="320019"/>
                </a:lnTo>
                <a:lnTo>
                  <a:pt x="253911" y="331460"/>
                </a:lnTo>
                <a:lnTo>
                  <a:pt x="250962" y="340356"/>
                </a:lnTo>
                <a:lnTo>
                  <a:pt x="250175" y="344061"/>
                </a:lnTo>
                <a:lnTo>
                  <a:pt x="244221" y="353258"/>
                </a:lnTo>
                <a:lnTo>
                  <a:pt x="237130" y="362744"/>
                </a:lnTo>
                <a:lnTo>
                  <a:pt x="233979" y="370134"/>
                </a:lnTo>
                <a:lnTo>
                  <a:pt x="232186" y="372486"/>
                </a:lnTo>
                <a:lnTo>
                  <a:pt x="230038" y="374054"/>
                </a:lnTo>
                <a:lnTo>
                  <a:pt x="227653" y="375099"/>
                </a:lnTo>
                <a:lnTo>
                  <a:pt x="219747" y="381121"/>
                </a:lnTo>
                <a:lnTo>
                  <a:pt x="216031" y="382668"/>
                </a:lnTo>
                <a:lnTo>
                  <a:pt x="206821" y="384387"/>
                </a:lnTo>
                <a:lnTo>
                  <a:pt x="202651" y="383893"/>
                </a:lnTo>
                <a:lnTo>
                  <a:pt x="198918" y="382611"/>
                </a:lnTo>
                <a:lnTo>
                  <a:pt x="188050" y="376951"/>
                </a:lnTo>
                <a:lnTo>
                  <a:pt x="180097" y="372956"/>
                </a:lnTo>
                <a:lnTo>
                  <a:pt x="177215" y="370557"/>
                </a:lnTo>
                <a:lnTo>
                  <a:pt x="175293" y="368006"/>
                </a:lnTo>
                <a:lnTo>
                  <a:pt x="159743" y="336647"/>
                </a:lnTo>
                <a:lnTo>
                  <a:pt x="156722" y="325516"/>
                </a:lnTo>
                <a:lnTo>
                  <a:pt x="155379" y="314218"/>
                </a:lnTo>
                <a:lnTo>
                  <a:pt x="154783" y="302848"/>
                </a:lnTo>
                <a:lnTo>
                  <a:pt x="154517" y="288904"/>
                </a:lnTo>
                <a:lnTo>
                  <a:pt x="154347" y="261220"/>
                </a:lnTo>
                <a:lnTo>
                  <a:pt x="155285" y="255109"/>
                </a:lnTo>
                <a:lnTo>
                  <a:pt x="158868" y="243239"/>
                </a:lnTo>
                <a:lnTo>
                  <a:pt x="163636" y="231613"/>
                </a:lnTo>
                <a:lnTo>
                  <a:pt x="168930" y="220097"/>
                </a:lnTo>
                <a:lnTo>
                  <a:pt x="182924" y="191461"/>
                </a:lnTo>
                <a:lnTo>
                  <a:pt x="186720" y="186696"/>
                </a:lnTo>
                <a:lnTo>
                  <a:pt x="196016" y="178860"/>
                </a:lnTo>
                <a:lnTo>
                  <a:pt x="206499" y="172203"/>
                </a:lnTo>
                <a:lnTo>
                  <a:pt x="217507" y="166070"/>
                </a:lnTo>
                <a:lnTo>
                  <a:pt x="234415" y="157261"/>
                </a:lnTo>
                <a:lnTo>
                  <a:pt x="245790" y="151491"/>
                </a:lnTo>
                <a:lnTo>
                  <a:pt x="252442" y="149571"/>
                </a:lnTo>
                <a:lnTo>
                  <a:pt x="259734" y="148292"/>
                </a:lnTo>
                <a:lnTo>
                  <a:pt x="267454" y="147439"/>
                </a:lnTo>
                <a:lnTo>
                  <a:pt x="274505" y="145917"/>
                </a:lnTo>
                <a:lnTo>
                  <a:pt x="281111" y="143950"/>
                </a:lnTo>
                <a:lnTo>
                  <a:pt x="287420" y="141687"/>
                </a:lnTo>
                <a:lnTo>
                  <a:pt x="294483" y="140178"/>
                </a:lnTo>
                <a:lnTo>
                  <a:pt x="302050" y="139172"/>
                </a:lnTo>
                <a:lnTo>
                  <a:pt x="309952" y="138501"/>
                </a:lnTo>
                <a:lnTo>
                  <a:pt x="317124" y="138054"/>
                </a:lnTo>
                <a:lnTo>
                  <a:pt x="330174" y="137557"/>
                </a:lnTo>
                <a:lnTo>
                  <a:pt x="353122" y="137238"/>
                </a:lnTo>
                <a:lnTo>
                  <a:pt x="368617" y="1371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6"/>
          <p:cNvSpPr/>
          <p:nvPr/>
        </p:nvSpPr>
        <p:spPr>
          <a:xfrm>
            <a:off x="5926454" y="3677602"/>
            <a:ext cx="205742" cy="34291"/>
          </a:xfrm>
          <a:custGeom>
            <a:avLst/>
            <a:gdLst/>
            <a:ahLst/>
            <a:cxnLst/>
            <a:rect l="0" t="0" r="0" b="0"/>
            <a:pathLst>
              <a:path w="205742" h="34291">
                <a:moveTo>
                  <a:pt x="0" y="34290"/>
                </a:moveTo>
                <a:lnTo>
                  <a:pt x="4551" y="34290"/>
                </a:lnTo>
                <a:lnTo>
                  <a:pt x="5892" y="33338"/>
                </a:lnTo>
                <a:lnTo>
                  <a:pt x="6786" y="31750"/>
                </a:lnTo>
                <a:lnTo>
                  <a:pt x="7382" y="29739"/>
                </a:lnTo>
                <a:lnTo>
                  <a:pt x="8731" y="28398"/>
                </a:lnTo>
                <a:lnTo>
                  <a:pt x="10584" y="27505"/>
                </a:lnTo>
                <a:lnTo>
                  <a:pt x="12771" y="26909"/>
                </a:lnTo>
                <a:lnTo>
                  <a:pt x="16134" y="26512"/>
                </a:lnTo>
                <a:lnTo>
                  <a:pt x="20281" y="26247"/>
                </a:lnTo>
                <a:lnTo>
                  <a:pt x="24951" y="26071"/>
                </a:lnTo>
                <a:lnTo>
                  <a:pt x="29969" y="25001"/>
                </a:lnTo>
                <a:lnTo>
                  <a:pt x="35220" y="23334"/>
                </a:lnTo>
                <a:lnTo>
                  <a:pt x="40625" y="21271"/>
                </a:lnTo>
                <a:lnTo>
                  <a:pt x="46134" y="19896"/>
                </a:lnTo>
                <a:lnTo>
                  <a:pt x="51711" y="18979"/>
                </a:lnTo>
                <a:lnTo>
                  <a:pt x="57334" y="18368"/>
                </a:lnTo>
                <a:lnTo>
                  <a:pt x="62988" y="17008"/>
                </a:lnTo>
                <a:lnTo>
                  <a:pt x="68662" y="15148"/>
                </a:lnTo>
                <a:lnTo>
                  <a:pt x="74350" y="12956"/>
                </a:lnTo>
                <a:lnTo>
                  <a:pt x="80999" y="11495"/>
                </a:lnTo>
                <a:lnTo>
                  <a:pt x="88290" y="10521"/>
                </a:lnTo>
                <a:lnTo>
                  <a:pt x="96008" y="9872"/>
                </a:lnTo>
                <a:lnTo>
                  <a:pt x="103058" y="9438"/>
                </a:lnTo>
                <a:lnTo>
                  <a:pt x="115972" y="8958"/>
                </a:lnTo>
                <a:lnTo>
                  <a:pt x="145675" y="8649"/>
                </a:lnTo>
                <a:lnTo>
                  <a:pt x="176781" y="8583"/>
                </a:lnTo>
                <a:lnTo>
                  <a:pt x="181672" y="7627"/>
                </a:lnTo>
                <a:lnTo>
                  <a:pt x="185885" y="6037"/>
                </a:lnTo>
                <a:lnTo>
                  <a:pt x="189646" y="4025"/>
                </a:lnTo>
                <a:lnTo>
                  <a:pt x="193106" y="2683"/>
                </a:lnTo>
                <a:lnTo>
                  <a:pt x="196365" y="1789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7"/>
          <p:cNvSpPr/>
          <p:nvPr/>
        </p:nvSpPr>
        <p:spPr>
          <a:xfrm>
            <a:off x="5926454" y="3747376"/>
            <a:ext cx="265749" cy="24525"/>
          </a:xfrm>
          <a:custGeom>
            <a:avLst/>
            <a:gdLst/>
            <a:ahLst/>
            <a:cxnLst/>
            <a:rect l="0" t="0" r="0" b="0"/>
            <a:pathLst>
              <a:path w="265749" h="24525">
                <a:moveTo>
                  <a:pt x="0" y="15951"/>
                </a:moveTo>
                <a:lnTo>
                  <a:pt x="20152" y="15951"/>
                </a:lnTo>
                <a:lnTo>
                  <a:pt x="23913" y="14999"/>
                </a:lnTo>
                <a:lnTo>
                  <a:pt x="28324" y="13411"/>
                </a:lnTo>
                <a:lnTo>
                  <a:pt x="33171" y="11400"/>
                </a:lnTo>
                <a:lnTo>
                  <a:pt x="38306" y="10060"/>
                </a:lnTo>
                <a:lnTo>
                  <a:pt x="43635" y="9166"/>
                </a:lnTo>
                <a:lnTo>
                  <a:pt x="49093" y="8570"/>
                </a:lnTo>
                <a:lnTo>
                  <a:pt x="54637" y="8173"/>
                </a:lnTo>
                <a:lnTo>
                  <a:pt x="60237" y="7908"/>
                </a:lnTo>
                <a:lnTo>
                  <a:pt x="72492" y="7614"/>
                </a:lnTo>
                <a:lnTo>
                  <a:pt x="107407" y="7410"/>
                </a:lnTo>
                <a:lnTo>
                  <a:pt x="114468" y="6447"/>
                </a:lnTo>
                <a:lnTo>
                  <a:pt x="122032" y="4853"/>
                </a:lnTo>
                <a:lnTo>
                  <a:pt x="129933" y="2837"/>
                </a:lnTo>
                <a:lnTo>
                  <a:pt x="138057" y="1494"/>
                </a:lnTo>
                <a:lnTo>
                  <a:pt x="146331" y="597"/>
                </a:lnTo>
                <a:lnTo>
                  <a:pt x="154704" y="0"/>
                </a:lnTo>
                <a:lnTo>
                  <a:pt x="162191" y="555"/>
                </a:lnTo>
                <a:lnTo>
                  <a:pt x="169088" y="1877"/>
                </a:lnTo>
                <a:lnTo>
                  <a:pt x="175590" y="3711"/>
                </a:lnTo>
                <a:lnTo>
                  <a:pt x="181831" y="4933"/>
                </a:lnTo>
                <a:lnTo>
                  <a:pt x="187896" y="5748"/>
                </a:lnTo>
                <a:lnTo>
                  <a:pt x="193844" y="6292"/>
                </a:lnTo>
                <a:lnTo>
                  <a:pt x="199715" y="6654"/>
                </a:lnTo>
                <a:lnTo>
                  <a:pt x="211317" y="7056"/>
                </a:lnTo>
                <a:lnTo>
                  <a:pt x="217078" y="8116"/>
                </a:lnTo>
                <a:lnTo>
                  <a:pt x="222824" y="9776"/>
                </a:lnTo>
                <a:lnTo>
                  <a:pt x="228560" y="11834"/>
                </a:lnTo>
                <a:lnTo>
                  <a:pt x="234288" y="13206"/>
                </a:lnTo>
                <a:lnTo>
                  <a:pt x="240012" y="14121"/>
                </a:lnTo>
                <a:lnTo>
                  <a:pt x="245733" y="14731"/>
                </a:lnTo>
                <a:lnTo>
                  <a:pt x="250500" y="16090"/>
                </a:lnTo>
                <a:lnTo>
                  <a:pt x="254630" y="17949"/>
                </a:lnTo>
                <a:lnTo>
                  <a:pt x="265748" y="245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8"/>
          <p:cNvSpPr/>
          <p:nvPr/>
        </p:nvSpPr>
        <p:spPr>
          <a:xfrm>
            <a:off x="6295072" y="3575924"/>
            <a:ext cx="8574" cy="281702"/>
          </a:xfrm>
          <a:custGeom>
            <a:avLst/>
            <a:gdLst/>
            <a:ahLst/>
            <a:cxnLst/>
            <a:rect l="0" t="0" r="0" b="0"/>
            <a:pathLst>
              <a:path w="8574" h="281702">
                <a:moveTo>
                  <a:pt x="0" y="7380"/>
                </a:moveTo>
                <a:lnTo>
                  <a:pt x="0" y="0"/>
                </a:lnTo>
                <a:lnTo>
                  <a:pt x="0" y="267264"/>
                </a:lnTo>
                <a:lnTo>
                  <a:pt x="953" y="270171"/>
                </a:lnTo>
                <a:lnTo>
                  <a:pt x="2540" y="273061"/>
                </a:lnTo>
                <a:lnTo>
                  <a:pt x="8573" y="28170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9"/>
          <p:cNvSpPr/>
          <p:nvPr/>
        </p:nvSpPr>
        <p:spPr>
          <a:xfrm>
            <a:off x="6432349" y="3584649"/>
            <a:ext cx="282618" cy="238569"/>
          </a:xfrm>
          <a:custGeom>
            <a:avLst/>
            <a:gdLst/>
            <a:ahLst/>
            <a:cxnLst/>
            <a:rect l="0" t="0" r="0" b="0"/>
            <a:pathLst>
              <a:path w="282618" h="238569">
                <a:moveTo>
                  <a:pt x="68463" y="24373"/>
                </a:moveTo>
                <a:lnTo>
                  <a:pt x="60244" y="16154"/>
                </a:lnTo>
                <a:lnTo>
                  <a:pt x="52541" y="15832"/>
                </a:lnTo>
                <a:lnTo>
                  <a:pt x="46782" y="18355"/>
                </a:lnTo>
                <a:lnTo>
                  <a:pt x="42579" y="20361"/>
                </a:lnTo>
                <a:lnTo>
                  <a:pt x="39777" y="22650"/>
                </a:lnTo>
                <a:lnTo>
                  <a:pt x="37909" y="25130"/>
                </a:lnTo>
                <a:lnTo>
                  <a:pt x="36663" y="27735"/>
                </a:lnTo>
                <a:lnTo>
                  <a:pt x="34881" y="29472"/>
                </a:lnTo>
                <a:lnTo>
                  <a:pt x="32740" y="30630"/>
                </a:lnTo>
                <a:lnTo>
                  <a:pt x="30360" y="31402"/>
                </a:lnTo>
                <a:lnTo>
                  <a:pt x="28774" y="33821"/>
                </a:lnTo>
                <a:lnTo>
                  <a:pt x="27716" y="37339"/>
                </a:lnTo>
                <a:lnTo>
                  <a:pt x="27011" y="41590"/>
                </a:lnTo>
                <a:lnTo>
                  <a:pt x="23687" y="48853"/>
                </a:lnTo>
                <a:lnTo>
                  <a:pt x="19036" y="55255"/>
                </a:lnTo>
                <a:lnTo>
                  <a:pt x="13792" y="61276"/>
                </a:lnTo>
                <a:lnTo>
                  <a:pt x="12013" y="65168"/>
                </a:lnTo>
                <a:lnTo>
                  <a:pt x="10828" y="69667"/>
                </a:lnTo>
                <a:lnTo>
                  <a:pt x="10037" y="74572"/>
                </a:lnTo>
                <a:lnTo>
                  <a:pt x="8557" y="78794"/>
                </a:lnTo>
                <a:lnTo>
                  <a:pt x="4374" y="86025"/>
                </a:lnTo>
                <a:lnTo>
                  <a:pt x="2876" y="90239"/>
                </a:lnTo>
                <a:lnTo>
                  <a:pt x="1879" y="94954"/>
                </a:lnTo>
                <a:lnTo>
                  <a:pt x="1214" y="100002"/>
                </a:lnTo>
                <a:lnTo>
                  <a:pt x="770" y="105273"/>
                </a:lnTo>
                <a:lnTo>
                  <a:pt x="474" y="110691"/>
                </a:lnTo>
                <a:lnTo>
                  <a:pt x="146" y="121792"/>
                </a:lnTo>
                <a:lnTo>
                  <a:pt x="0" y="133075"/>
                </a:lnTo>
                <a:lnTo>
                  <a:pt x="913" y="137799"/>
                </a:lnTo>
                <a:lnTo>
                  <a:pt x="2475" y="141900"/>
                </a:lnTo>
                <a:lnTo>
                  <a:pt x="4468" y="145587"/>
                </a:lnTo>
                <a:lnTo>
                  <a:pt x="5797" y="149950"/>
                </a:lnTo>
                <a:lnTo>
                  <a:pt x="6683" y="154763"/>
                </a:lnTo>
                <a:lnTo>
                  <a:pt x="7274" y="159878"/>
                </a:lnTo>
                <a:lnTo>
                  <a:pt x="8620" y="164240"/>
                </a:lnTo>
                <a:lnTo>
                  <a:pt x="12656" y="171626"/>
                </a:lnTo>
                <a:lnTo>
                  <a:pt x="15066" y="175882"/>
                </a:lnTo>
                <a:lnTo>
                  <a:pt x="20283" y="185690"/>
                </a:lnTo>
                <a:lnTo>
                  <a:pt x="22056" y="190020"/>
                </a:lnTo>
                <a:lnTo>
                  <a:pt x="24025" y="197372"/>
                </a:lnTo>
                <a:lnTo>
                  <a:pt x="26455" y="200666"/>
                </a:lnTo>
                <a:lnTo>
                  <a:pt x="34235" y="206865"/>
                </a:lnTo>
                <a:lnTo>
                  <a:pt x="41503" y="212796"/>
                </a:lnTo>
                <a:lnTo>
                  <a:pt x="47909" y="218607"/>
                </a:lnTo>
                <a:lnTo>
                  <a:pt x="53931" y="224364"/>
                </a:lnTo>
                <a:lnTo>
                  <a:pt x="56870" y="226280"/>
                </a:lnTo>
                <a:lnTo>
                  <a:pt x="62676" y="228410"/>
                </a:lnTo>
                <a:lnTo>
                  <a:pt x="70971" y="231896"/>
                </a:lnTo>
                <a:lnTo>
                  <a:pt x="75850" y="234159"/>
                </a:lnTo>
                <a:lnTo>
                  <a:pt x="81008" y="235668"/>
                </a:lnTo>
                <a:lnTo>
                  <a:pt x="86351" y="236674"/>
                </a:lnTo>
                <a:lnTo>
                  <a:pt x="91819" y="237345"/>
                </a:lnTo>
                <a:lnTo>
                  <a:pt x="97368" y="237791"/>
                </a:lnTo>
                <a:lnTo>
                  <a:pt x="102973" y="238090"/>
                </a:lnTo>
                <a:lnTo>
                  <a:pt x="114281" y="238421"/>
                </a:lnTo>
                <a:lnTo>
                  <a:pt x="125656" y="238568"/>
                </a:lnTo>
                <a:lnTo>
                  <a:pt x="131357" y="237654"/>
                </a:lnTo>
                <a:lnTo>
                  <a:pt x="137063" y="236093"/>
                </a:lnTo>
                <a:lnTo>
                  <a:pt x="142772" y="234100"/>
                </a:lnTo>
                <a:lnTo>
                  <a:pt x="148481" y="232771"/>
                </a:lnTo>
                <a:lnTo>
                  <a:pt x="154193" y="231885"/>
                </a:lnTo>
                <a:lnTo>
                  <a:pt x="159907" y="231294"/>
                </a:lnTo>
                <a:lnTo>
                  <a:pt x="165621" y="229948"/>
                </a:lnTo>
                <a:lnTo>
                  <a:pt x="171335" y="228098"/>
                </a:lnTo>
                <a:lnTo>
                  <a:pt x="177049" y="225912"/>
                </a:lnTo>
                <a:lnTo>
                  <a:pt x="182764" y="223503"/>
                </a:lnTo>
                <a:lnTo>
                  <a:pt x="188478" y="220943"/>
                </a:lnTo>
                <a:lnTo>
                  <a:pt x="194193" y="218285"/>
                </a:lnTo>
                <a:lnTo>
                  <a:pt x="199908" y="214608"/>
                </a:lnTo>
                <a:lnTo>
                  <a:pt x="205623" y="210251"/>
                </a:lnTo>
                <a:lnTo>
                  <a:pt x="211338" y="205442"/>
                </a:lnTo>
                <a:lnTo>
                  <a:pt x="217053" y="201283"/>
                </a:lnTo>
                <a:lnTo>
                  <a:pt x="222768" y="197558"/>
                </a:lnTo>
                <a:lnTo>
                  <a:pt x="228483" y="194122"/>
                </a:lnTo>
                <a:lnTo>
                  <a:pt x="233245" y="189927"/>
                </a:lnTo>
                <a:lnTo>
                  <a:pt x="237374" y="185225"/>
                </a:lnTo>
                <a:lnTo>
                  <a:pt x="241077" y="180185"/>
                </a:lnTo>
                <a:lnTo>
                  <a:pt x="250273" y="166965"/>
                </a:lnTo>
                <a:lnTo>
                  <a:pt x="255392" y="159440"/>
                </a:lnTo>
                <a:lnTo>
                  <a:pt x="259758" y="152517"/>
                </a:lnTo>
                <a:lnTo>
                  <a:pt x="263620" y="145998"/>
                </a:lnTo>
                <a:lnTo>
                  <a:pt x="267148" y="139746"/>
                </a:lnTo>
                <a:lnTo>
                  <a:pt x="273608" y="127720"/>
                </a:lnTo>
                <a:lnTo>
                  <a:pt x="276663" y="121846"/>
                </a:lnTo>
                <a:lnTo>
                  <a:pt x="278701" y="116025"/>
                </a:lnTo>
                <a:lnTo>
                  <a:pt x="280059" y="110239"/>
                </a:lnTo>
                <a:lnTo>
                  <a:pt x="280965" y="104477"/>
                </a:lnTo>
                <a:lnTo>
                  <a:pt x="281569" y="98731"/>
                </a:lnTo>
                <a:lnTo>
                  <a:pt x="281971" y="92995"/>
                </a:lnTo>
                <a:lnTo>
                  <a:pt x="282417" y="82494"/>
                </a:lnTo>
                <a:lnTo>
                  <a:pt x="282617" y="74652"/>
                </a:lnTo>
                <a:lnTo>
                  <a:pt x="281717" y="70275"/>
                </a:lnTo>
                <a:lnTo>
                  <a:pt x="280165" y="65452"/>
                </a:lnTo>
                <a:lnTo>
                  <a:pt x="278178" y="60332"/>
                </a:lnTo>
                <a:lnTo>
                  <a:pt x="275901" y="55013"/>
                </a:lnTo>
                <a:lnTo>
                  <a:pt x="270830" y="44023"/>
                </a:lnTo>
                <a:lnTo>
                  <a:pt x="267192" y="39379"/>
                </a:lnTo>
                <a:lnTo>
                  <a:pt x="262862" y="35329"/>
                </a:lnTo>
                <a:lnTo>
                  <a:pt x="258069" y="31677"/>
                </a:lnTo>
                <a:lnTo>
                  <a:pt x="250205" y="25079"/>
                </a:lnTo>
                <a:lnTo>
                  <a:pt x="246775" y="21987"/>
                </a:lnTo>
                <a:lnTo>
                  <a:pt x="241630" y="18972"/>
                </a:lnTo>
                <a:lnTo>
                  <a:pt x="235343" y="16010"/>
                </a:lnTo>
                <a:lnTo>
                  <a:pt x="228294" y="13083"/>
                </a:lnTo>
                <a:lnTo>
                  <a:pt x="221689" y="11131"/>
                </a:lnTo>
                <a:lnTo>
                  <a:pt x="215382" y="9830"/>
                </a:lnTo>
                <a:lnTo>
                  <a:pt x="209271" y="8963"/>
                </a:lnTo>
                <a:lnTo>
                  <a:pt x="203293" y="7432"/>
                </a:lnTo>
                <a:lnTo>
                  <a:pt x="197402" y="5459"/>
                </a:lnTo>
                <a:lnTo>
                  <a:pt x="191569" y="3192"/>
                </a:lnTo>
                <a:lnTo>
                  <a:pt x="184824" y="1679"/>
                </a:lnTo>
                <a:lnTo>
                  <a:pt x="177470" y="672"/>
                </a:lnTo>
                <a:lnTo>
                  <a:pt x="169710" y="0"/>
                </a:lnTo>
                <a:lnTo>
                  <a:pt x="162631" y="504"/>
                </a:lnTo>
                <a:lnTo>
                  <a:pt x="156006" y="1793"/>
                </a:lnTo>
                <a:lnTo>
                  <a:pt x="149685" y="3604"/>
                </a:lnTo>
                <a:lnTo>
                  <a:pt x="143566" y="4812"/>
                </a:lnTo>
                <a:lnTo>
                  <a:pt x="137582" y="5617"/>
                </a:lnTo>
                <a:lnTo>
                  <a:pt x="131687" y="6155"/>
                </a:lnTo>
                <a:lnTo>
                  <a:pt x="125853" y="7465"/>
                </a:lnTo>
                <a:lnTo>
                  <a:pt x="120058" y="9291"/>
                </a:lnTo>
                <a:lnTo>
                  <a:pt x="114290" y="11461"/>
                </a:lnTo>
                <a:lnTo>
                  <a:pt x="109492" y="12907"/>
                </a:lnTo>
                <a:lnTo>
                  <a:pt x="101620" y="14515"/>
                </a:lnTo>
                <a:lnTo>
                  <a:pt x="94947" y="17769"/>
                </a:lnTo>
                <a:lnTo>
                  <a:pt x="85608" y="243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0"/>
          <p:cNvSpPr/>
          <p:nvPr/>
        </p:nvSpPr>
        <p:spPr>
          <a:xfrm>
            <a:off x="1280159" y="3463290"/>
            <a:ext cx="505779" cy="25718"/>
          </a:xfrm>
          <a:custGeom>
            <a:avLst/>
            <a:gdLst/>
            <a:ahLst/>
            <a:cxnLst/>
            <a:rect l="0" t="0" r="0" b="0"/>
            <a:pathLst>
              <a:path w="505779" h="25718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25620" y="8551"/>
                </a:lnTo>
                <a:lnTo>
                  <a:pt x="93030" y="8572"/>
                </a:lnTo>
                <a:lnTo>
                  <a:pt x="97263" y="9525"/>
                </a:lnTo>
                <a:lnTo>
                  <a:pt x="101037" y="11112"/>
                </a:lnTo>
                <a:lnTo>
                  <a:pt x="104505" y="13123"/>
                </a:lnTo>
                <a:lnTo>
                  <a:pt x="107770" y="14464"/>
                </a:lnTo>
                <a:lnTo>
                  <a:pt x="110900" y="15357"/>
                </a:lnTo>
                <a:lnTo>
                  <a:pt x="113938" y="15953"/>
                </a:lnTo>
                <a:lnTo>
                  <a:pt x="122395" y="16615"/>
                </a:lnTo>
                <a:lnTo>
                  <a:pt x="135326" y="16988"/>
                </a:lnTo>
                <a:lnTo>
                  <a:pt x="163469" y="17131"/>
                </a:lnTo>
                <a:lnTo>
                  <a:pt x="259639" y="17145"/>
                </a:lnTo>
                <a:lnTo>
                  <a:pt x="263580" y="18097"/>
                </a:lnTo>
                <a:lnTo>
                  <a:pt x="268113" y="19685"/>
                </a:lnTo>
                <a:lnTo>
                  <a:pt x="273039" y="21696"/>
                </a:lnTo>
                <a:lnTo>
                  <a:pt x="277276" y="23036"/>
                </a:lnTo>
                <a:lnTo>
                  <a:pt x="281054" y="23930"/>
                </a:lnTo>
                <a:lnTo>
                  <a:pt x="284524" y="24525"/>
                </a:lnTo>
                <a:lnTo>
                  <a:pt x="293460" y="25188"/>
                </a:lnTo>
                <a:lnTo>
                  <a:pt x="309202" y="25560"/>
                </a:lnTo>
                <a:lnTo>
                  <a:pt x="465388" y="25717"/>
                </a:lnTo>
                <a:lnTo>
                  <a:pt x="468374" y="24764"/>
                </a:lnTo>
                <a:lnTo>
                  <a:pt x="471317" y="23177"/>
                </a:lnTo>
                <a:lnTo>
                  <a:pt x="474231" y="21166"/>
                </a:lnTo>
                <a:lnTo>
                  <a:pt x="477127" y="19826"/>
                </a:lnTo>
                <a:lnTo>
                  <a:pt x="480010" y="18932"/>
                </a:lnTo>
                <a:lnTo>
                  <a:pt x="482884" y="18336"/>
                </a:lnTo>
                <a:lnTo>
                  <a:pt x="488618" y="17674"/>
                </a:lnTo>
                <a:lnTo>
                  <a:pt x="503989" y="17145"/>
                </a:lnTo>
                <a:lnTo>
                  <a:pt x="505778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1"/>
          <p:cNvSpPr/>
          <p:nvPr/>
        </p:nvSpPr>
        <p:spPr>
          <a:xfrm>
            <a:off x="4434840" y="3557587"/>
            <a:ext cx="565786" cy="402909"/>
          </a:xfrm>
          <a:custGeom>
            <a:avLst/>
            <a:gdLst/>
            <a:ahLst/>
            <a:cxnLst/>
            <a:rect l="0" t="0" r="0" b="0"/>
            <a:pathLst>
              <a:path w="565786" h="402909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502" y="23125"/>
                </a:lnTo>
                <a:lnTo>
                  <a:pt x="8572" y="251066"/>
                </a:lnTo>
                <a:lnTo>
                  <a:pt x="6032" y="259540"/>
                </a:lnTo>
                <a:lnTo>
                  <a:pt x="2680" y="268703"/>
                </a:lnTo>
                <a:lnTo>
                  <a:pt x="794" y="280170"/>
                </a:lnTo>
                <a:lnTo>
                  <a:pt x="353" y="289937"/>
                </a:lnTo>
                <a:lnTo>
                  <a:pt x="104" y="301596"/>
                </a:lnTo>
                <a:lnTo>
                  <a:pt x="0" y="337535"/>
                </a:lnTo>
                <a:lnTo>
                  <a:pt x="952" y="339323"/>
                </a:lnTo>
                <a:lnTo>
                  <a:pt x="2540" y="340516"/>
                </a:lnTo>
                <a:lnTo>
                  <a:pt x="7381" y="342429"/>
                </a:lnTo>
                <a:lnTo>
                  <a:pt x="7778" y="343539"/>
                </a:lnTo>
                <a:lnTo>
                  <a:pt x="8541" y="351107"/>
                </a:lnTo>
                <a:lnTo>
                  <a:pt x="19154" y="362041"/>
                </a:lnTo>
                <a:lnTo>
                  <a:pt x="24420" y="367318"/>
                </a:lnTo>
                <a:lnTo>
                  <a:pt x="25805" y="367751"/>
                </a:lnTo>
                <a:lnTo>
                  <a:pt x="29884" y="368233"/>
                </a:lnTo>
                <a:lnTo>
                  <a:pt x="32305" y="369314"/>
                </a:lnTo>
                <a:lnTo>
                  <a:pt x="40263" y="374433"/>
                </a:lnTo>
                <a:lnTo>
                  <a:pt x="48654" y="377325"/>
                </a:lnTo>
                <a:lnTo>
                  <a:pt x="57172" y="382839"/>
                </a:lnTo>
                <a:lnTo>
                  <a:pt x="62875" y="384463"/>
                </a:lnTo>
                <a:lnTo>
                  <a:pt x="71440" y="385378"/>
                </a:lnTo>
                <a:lnTo>
                  <a:pt x="74297" y="386459"/>
                </a:lnTo>
                <a:lnTo>
                  <a:pt x="82868" y="391578"/>
                </a:lnTo>
                <a:lnTo>
                  <a:pt x="88582" y="393110"/>
                </a:lnTo>
                <a:lnTo>
                  <a:pt x="105410" y="394174"/>
                </a:lnTo>
                <a:lnTo>
                  <a:pt x="138472" y="394326"/>
                </a:lnTo>
                <a:lnTo>
                  <a:pt x="147586" y="396871"/>
                </a:lnTo>
                <a:lnTo>
                  <a:pt x="157986" y="400225"/>
                </a:lnTo>
                <a:lnTo>
                  <a:pt x="173599" y="402113"/>
                </a:lnTo>
                <a:lnTo>
                  <a:pt x="190430" y="402751"/>
                </a:lnTo>
                <a:lnTo>
                  <a:pt x="344073" y="402908"/>
                </a:lnTo>
                <a:lnTo>
                  <a:pt x="353263" y="400367"/>
                </a:lnTo>
                <a:lnTo>
                  <a:pt x="363698" y="397016"/>
                </a:lnTo>
                <a:lnTo>
                  <a:pt x="380283" y="395130"/>
                </a:lnTo>
                <a:lnTo>
                  <a:pt x="397262" y="394570"/>
                </a:lnTo>
                <a:lnTo>
                  <a:pt x="408653" y="394440"/>
                </a:lnTo>
                <a:lnTo>
                  <a:pt x="420066" y="391842"/>
                </a:lnTo>
                <a:lnTo>
                  <a:pt x="434661" y="387564"/>
                </a:lnTo>
                <a:lnTo>
                  <a:pt x="447558" y="386296"/>
                </a:lnTo>
                <a:lnTo>
                  <a:pt x="463445" y="385921"/>
                </a:lnTo>
                <a:lnTo>
                  <a:pt x="531052" y="385763"/>
                </a:lnTo>
                <a:lnTo>
                  <a:pt x="534057" y="384810"/>
                </a:lnTo>
                <a:lnTo>
                  <a:pt x="536061" y="383223"/>
                </a:lnTo>
                <a:lnTo>
                  <a:pt x="537396" y="381212"/>
                </a:lnTo>
                <a:lnTo>
                  <a:pt x="539239" y="379871"/>
                </a:lnTo>
                <a:lnTo>
                  <a:pt x="543826" y="378382"/>
                </a:lnTo>
                <a:lnTo>
                  <a:pt x="560149" y="377295"/>
                </a:lnTo>
                <a:lnTo>
                  <a:pt x="565785" y="377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2"/>
          <p:cNvSpPr/>
          <p:nvPr/>
        </p:nvSpPr>
        <p:spPr>
          <a:xfrm>
            <a:off x="4460557" y="3506152"/>
            <a:ext cx="557214" cy="428626"/>
          </a:xfrm>
          <a:custGeom>
            <a:avLst/>
            <a:gdLst/>
            <a:ahLst/>
            <a:cxnLst/>
            <a:rect l="0" t="0" r="0" b="0"/>
            <a:pathLst>
              <a:path w="557214" h="428626">
                <a:moveTo>
                  <a:pt x="0" y="8573"/>
                </a:moveTo>
                <a:lnTo>
                  <a:pt x="88633" y="8573"/>
                </a:lnTo>
                <a:lnTo>
                  <a:pt x="101622" y="6033"/>
                </a:lnTo>
                <a:lnTo>
                  <a:pt x="113745" y="2681"/>
                </a:lnTo>
                <a:lnTo>
                  <a:pt x="125484" y="1192"/>
                </a:lnTo>
                <a:lnTo>
                  <a:pt x="142802" y="353"/>
                </a:lnTo>
                <a:lnTo>
                  <a:pt x="159998" y="105"/>
                </a:lnTo>
                <a:lnTo>
                  <a:pt x="387280" y="0"/>
                </a:lnTo>
                <a:lnTo>
                  <a:pt x="396279" y="2540"/>
                </a:lnTo>
                <a:lnTo>
                  <a:pt x="405677" y="5892"/>
                </a:lnTo>
                <a:lnTo>
                  <a:pt x="417971" y="8220"/>
                </a:lnTo>
                <a:lnTo>
                  <a:pt x="432376" y="8503"/>
                </a:lnTo>
                <a:lnTo>
                  <a:pt x="461604" y="8573"/>
                </a:lnTo>
                <a:lnTo>
                  <a:pt x="471373" y="17041"/>
                </a:lnTo>
                <a:lnTo>
                  <a:pt x="478859" y="24517"/>
                </a:lnTo>
                <a:lnTo>
                  <a:pt x="479526" y="27724"/>
                </a:lnTo>
                <a:lnTo>
                  <a:pt x="480013" y="40499"/>
                </a:lnTo>
                <a:lnTo>
                  <a:pt x="480056" y="51980"/>
                </a:lnTo>
                <a:lnTo>
                  <a:pt x="480060" y="97156"/>
                </a:lnTo>
                <a:lnTo>
                  <a:pt x="481013" y="100013"/>
                </a:lnTo>
                <a:lnTo>
                  <a:pt x="485951" y="108585"/>
                </a:lnTo>
                <a:lnTo>
                  <a:pt x="488790" y="117158"/>
                </a:lnTo>
                <a:lnTo>
                  <a:pt x="494289" y="125730"/>
                </a:lnTo>
                <a:lnTo>
                  <a:pt x="495909" y="131445"/>
                </a:lnTo>
                <a:lnTo>
                  <a:pt x="496821" y="140018"/>
                </a:lnTo>
                <a:lnTo>
                  <a:pt x="497901" y="142875"/>
                </a:lnTo>
                <a:lnTo>
                  <a:pt x="501642" y="148590"/>
                </a:lnTo>
                <a:lnTo>
                  <a:pt x="503940" y="156845"/>
                </a:lnTo>
                <a:lnTo>
                  <a:pt x="504552" y="161714"/>
                </a:lnTo>
                <a:lnTo>
                  <a:pt x="507773" y="169663"/>
                </a:lnTo>
                <a:lnTo>
                  <a:pt x="511427" y="176371"/>
                </a:lnTo>
                <a:lnTo>
                  <a:pt x="513051" y="182527"/>
                </a:lnTo>
                <a:lnTo>
                  <a:pt x="513965" y="195899"/>
                </a:lnTo>
                <a:lnTo>
                  <a:pt x="515046" y="200132"/>
                </a:lnTo>
                <a:lnTo>
                  <a:pt x="518787" y="207375"/>
                </a:lnTo>
                <a:lnTo>
                  <a:pt x="526248" y="216808"/>
                </a:lnTo>
                <a:lnTo>
                  <a:pt x="527997" y="220739"/>
                </a:lnTo>
                <a:lnTo>
                  <a:pt x="529941" y="230186"/>
                </a:lnTo>
                <a:lnTo>
                  <a:pt x="531034" y="241664"/>
                </a:lnTo>
                <a:lnTo>
                  <a:pt x="533830" y="250599"/>
                </a:lnTo>
                <a:lnTo>
                  <a:pt x="537296" y="259967"/>
                </a:lnTo>
                <a:lnTo>
                  <a:pt x="539246" y="271549"/>
                </a:lnTo>
                <a:lnTo>
                  <a:pt x="539703" y="281343"/>
                </a:lnTo>
                <a:lnTo>
                  <a:pt x="540777" y="285670"/>
                </a:lnTo>
                <a:lnTo>
                  <a:pt x="545887" y="297262"/>
                </a:lnTo>
                <a:lnTo>
                  <a:pt x="547417" y="307059"/>
                </a:lnTo>
                <a:lnTo>
                  <a:pt x="548096" y="317763"/>
                </a:lnTo>
                <a:lnTo>
                  <a:pt x="548479" y="331960"/>
                </a:lnTo>
                <a:lnTo>
                  <a:pt x="548608" y="345290"/>
                </a:lnTo>
                <a:lnTo>
                  <a:pt x="551166" y="353805"/>
                </a:lnTo>
                <a:lnTo>
                  <a:pt x="554525" y="362987"/>
                </a:lnTo>
                <a:lnTo>
                  <a:pt x="556416" y="374463"/>
                </a:lnTo>
                <a:lnTo>
                  <a:pt x="556859" y="384233"/>
                </a:lnTo>
                <a:lnTo>
                  <a:pt x="557182" y="400829"/>
                </a:lnTo>
                <a:lnTo>
                  <a:pt x="557213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3"/>
          <p:cNvSpPr/>
          <p:nvPr/>
        </p:nvSpPr>
        <p:spPr>
          <a:xfrm>
            <a:off x="4417695" y="3077528"/>
            <a:ext cx="540059" cy="437189"/>
          </a:xfrm>
          <a:custGeom>
            <a:avLst/>
            <a:gdLst/>
            <a:ahLst/>
            <a:cxnLst/>
            <a:rect l="0" t="0" r="0" b="0"/>
            <a:pathLst>
              <a:path w="540059" h="437189">
                <a:moveTo>
                  <a:pt x="0" y="145732"/>
                </a:moveTo>
                <a:lnTo>
                  <a:pt x="0" y="195684"/>
                </a:lnTo>
                <a:lnTo>
                  <a:pt x="952" y="199988"/>
                </a:lnTo>
                <a:lnTo>
                  <a:pt x="5891" y="211549"/>
                </a:lnTo>
                <a:lnTo>
                  <a:pt x="7381" y="221339"/>
                </a:lnTo>
                <a:lnTo>
                  <a:pt x="10583" y="232040"/>
                </a:lnTo>
                <a:lnTo>
                  <a:pt x="14228" y="243146"/>
                </a:lnTo>
                <a:lnTo>
                  <a:pt x="15849" y="254432"/>
                </a:lnTo>
                <a:lnTo>
                  <a:pt x="16568" y="265798"/>
                </a:lnTo>
                <a:lnTo>
                  <a:pt x="16974" y="280367"/>
                </a:lnTo>
                <a:lnTo>
                  <a:pt x="17111" y="298374"/>
                </a:lnTo>
                <a:lnTo>
                  <a:pt x="18074" y="302738"/>
                </a:lnTo>
                <a:lnTo>
                  <a:pt x="23029" y="314383"/>
                </a:lnTo>
                <a:lnTo>
                  <a:pt x="24522" y="324193"/>
                </a:lnTo>
                <a:lnTo>
                  <a:pt x="25363" y="335875"/>
                </a:lnTo>
                <a:lnTo>
                  <a:pt x="25560" y="344857"/>
                </a:lnTo>
                <a:lnTo>
                  <a:pt x="25708" y="366536"/>
                </a:lnTo>
                <a:lnTo>
                  <a:pt x="28253" y="370232"/>
                </a:lnTo>
                <a:lnTo>
                  <a:pt x="33097" y="375815"/>
                </a:lnTo>
                <a:lnTo>
                  <a:pt x="33760" y="379118"/>
                </a:lnTo>
                <a:lnTo>
                  <a:pt x="34185" y="384449"/>
                </a:lnTo>
                <a:lnTo>
                  <a:pt x="42506" y="393947"/>
                </a:lnTo>
                <a:lnTo>
                  <a:pt x="42757" y="398770"/>
                </a:lnTo>
                <a:lnTo>
                  <a:pt x="43744" y="400149"/>
                </a:lnTo>
                <a:lnTo>
                  <a:pt x="45355" y="401068"/>
                </a:lnTo>
                <a:lnTo>
                  <a:pt x="49685" y="402090"/>
                </a:lnTo>
                <a:lnTo>
                  <a:pt x="63011" y="402799"/>
                </a:lnTo>
                <a:lnTo>
                  <a:pt x="65820" y="403787"/>
                </a:lnTo>
                <a:lnTo>
                  <a:pt x="74323" y="408777"/>
                </a:lnTo>
                <a:lnTo>
                  <a:pt x="80022" y="410278"/>
                </a:lnTo>
                <a:lnTo>
                  <a:pt x="96839" y="411321"/>
                </a:lnTo>
                <a:lnTo>
                  <a:pt x="113109" y="411448"/>
                </a:lnTo>
                <a:lnTo>
                  <a:pt x="122025" y="414005"/>
                </a:lnTo>
                <a:lnTo>
                  <a:pt x="131386" y="417364"/>
                </a:lnTo>
                <a:lnTo>
                  <a:pt x="145156" y="419521"/>
                </a:lnTo>
                <a:lnTo>
                  <a:pt x="161599" y="419947"/>
                </a:lnTo>
                <a:lnTo>
                  <a:pt x="265991" y="420051"/>
                </a:lnTo>
                <a:lnTo>
                  <a:pt x="275698" y="422592"/>
                </a:lnTo>
                <a:lnTo>
                  <a:pt x="286362" y="425943"/>
                </a:lnTo>
                <a:lnTo>
                  <a:pt x="303076" y="427830"/>
                </a:lnTo>
                <a:lnTo>
                  <a:pt x="314405" y="428271"/>
                </a:lnTo>
                <a:lnTo>
                  <a:pt x="336248" y="428554"/>
                </a:lnTo>
                <a:lnTo>
                  <a:pt x="374686" y="428621"/>
                </a:lnTo>
                <a:lnTo>
                  <a:pt x="379331" y="429575"/>
                </a:lnTo>
                <a:lnTo>
                  <a:pt x="391370" y="434515"/>
                </a:lnTo>
                <a:lnTo>
                  <a:pt x="405627" y="436402"/>
                </a:lnTo>
                <a:lnTo>
                  <a:pt x="419460" y="437040"/>
                </a:lnTo>
                <a:lnTo>
                  <a:pt x="435916" y="437166"/>
                </a:lnTo>
                <a:lnTo>
                  <a:pt x="447401" y="437188"/>
                </a:lnTo>
                <a:lnTo>
                  <a:pt x="450667" y="436238"/>
                </a:lnTo>
                <a:lnTo>
                  <a:pt x="460767" y="431303"/>
                </a:lnTo>
                <a:lnTo>
                  <a:pt x="474449" y="429418"/>
                </a:lnTo>
                <a:lnTo>
                  <a:pt x="490259" y="428671"/>
                </a:lnTo>
                <a:lnTo>
                  <a:pt x="495832" y="428633"/>
                </a:lnTo>
                <a:lnTo>
                  <a:pt x="496290" y="427678"/>
                </a:lnTo>
                <a:lnTo>
                  <a:pt x="497084" y="421244"/>
                </a:lnTo>
                <a:lnTo>
                  <a:pt x="498077" y="420847"/>
                </a:lnTo>
                <a:lnTo>
                  <a:pt x="501719" y="420405"/>
                </a:lnTo>
                <a:lnTo>
                  <a:pt x="503072" y="419335"/>
                </a:lnTo>
                <a:lnTo>
                  <a:pt x="503974" y="417669"/>
                </a:lnTo>
                <a:lnTo>
                  <a:pt x="504975" y="413278"/>
                </a:lnTo>
                <a:lnTo>
                  <a:pt x="505672" y="399910"/>
                </a:lnTo>
                <a:lnTo>
                  <a:pt x="505776" y="361207"/>
                </a:lnTo>
                <a:lnTo>
                  <a:pt x="506729" y="357010"/>
                </a:lnTo>
                <a:lnTo>
                  <a:pt x="511668" y="345598"/>
                </a:lnTo>
                <a:lnTo>
                  <a:pt x="513158" y="335844"/>
                </a:lnTo>
                <a:lnTo>
                  <a:pt x="513996" y="324193"/>
                </a:lnTo>
                <a:lnTo>
                  <a:pt x="514193" y="315218"/>
                </a:lnTo>
                <a:lnTo>
                  <a:pt x="514319" y="298485"/>
                </a:lnTo>
                <a:lnTo>
                  <a:pt x="516876" y="289504"/>
                </a:lnTo>
                <a:lnTo>
                  <a:pt x="520235" y="279163"/>
                </a:lnTo>
                <a:lnTo>
                  <a:pt x="521727" y="268217"/>
                </a:lnTo>
                <a:lnTo>
                  <a:pt x="522391" y="257002"/>
                </a:lnTo>
                <a:lnTo>
                  <a:pt x="522686" y="245667"/>
                </a:lnTo>
                <a:lnTo>
                  <a:pt x="522921" y="158353"/>
                </a:lnTo>
                <a:lnTo>
                  <a:pt x="525462" y="146261"/>
                </a:lnTo>
                <a:lnTo>
                  <a:pt x="528813" y="134537"/>
                </a:lnTo>
                <a:lnTo>
                  <a:pt x="530303" y="122976"/>
                </a:lnTo>
                <a:lnTo>
                  <a:pt x="531141" y="110309"/>
                </a:lnTo>
                <a:lnTo>
                  <a:pt x="533878" y="101096"/>
                </a:lnTo>
                <a:lnTo>
                  <a:pt x="537316" y="90651"/>
                </a:lnTo>
                <a:lnTo>
                  <a:pt x="538844" y="79659"/>
                </a:lnTo>
                <a:lnTo>
                  <a:pt x="539705" y="67311"/>
                </a:lnTo>
                <a:lnTo>
                  <a:pt x="539906" y="58173"/>
                </a:lnTo>
                <a:lnTo>
                  <a:pt x="540058" y="31826"/>
                </a:lnTo>
                <a:lnTo>
                  <a:pt x="539109" y="29790"/>
                </a:lnTo>
                <a:lnTo>
                  <a:pt x="537523" y="28432"/>
                </a:lnTo>
                <a:lnTo>
                  <a:pt x="535513" y="27527"/>
                </a:lnTo>
                <a:lnTo>
                  <a:pt x="534174" y="25971"/>
                </a:lnTo>
                <a:lnTo>
                  <a:pt x="533281" y="23981"/>
                </a:lnTo>
                <a:lnTo>
                  <a:pt x="532685" y="21702"/>
                </a:lnTo>
                <a:lnTo>
                  <a:pt x="529484" y="16630"/>
                </a:lnTo>
                <a:lnTo>
                  <a:pt x="524218" y="10163"/>
                </a:lnTo>
                <a:lnTo>
                  <a:pt x="508274" y="1330"/>
                </a:lnTo>
                <a:lnTo>
                  <a:pt x="504347" y="591"/>
                </a:lnTo>
                <a:lnTo>
                  <a:pt x="489513" y="116"/>
                </a:lnTo>
                <a:lnTo>
                  <a:pt x="431362" y="0"/>
                </a:lnTo>
                <a:lnTo>
                  <a:pt x="426640" y="952"/>
                </a:lnTo>
                <a:lnTo>
                  <a:pt x="413537" y="5891"/>
                </a:lnTo>
                <a:lnTo>
                  <a:pt x="400012" y="7380"/>
                </a:lnTo>
                <a:lnTo>
                  <a:pt x="387015" y="8042"/>
                </a:lnTo>
                <a:lnTo>
                  <a:pt x="380883" y="8219"/>
                </a:lnTo>
                <a:lnTo>
                  <a:pt x="368988" y="10955"/>
                </a:lnTo>
                <a:lnTo>
                  <a:pt x="357352" y="14393"/>
                </a:lnTo>
                <a:lnTo>
                  <a:pt x="345830" y="15922"/>
                </a:lnTo>
                <a:lnTo>
                  <a:pt x="334360" y="16601"/>
                </a:lnTo>
                <a:lnTo>
                  <a:pt x="321959" y="17855"/>
                </a:lnTo>
                <a:lnTo>
                  <a:pt x="306923" y="21588"/>
                </a:lnTo>
                <a:lnTo>
                  <a:pt x="293255" y="23882"/>
                </a:lnTo>
                <a:lnTo>
                  <a:pt x="280830" y="24901"/>
                </a:lnTo>
                <a:lnTo>
                  <a:pt x="268958" y="25354"/>
                </a:lnTo>
                <a:lnTo>
                  <a:pt x="257332" y="28095"/>
                </a:lnTo>
                <a:lnTo>
                  <a:pt x="245814" y="31536"/>
                </a:lnTo>
                <a:lnTo>
                  <a:pt x="234346" y="33066"/>
                </a:lnTo>
                <a:lnTo>
                  <a:pt x="220358" y="33745"/>
                </a:lnTo>
                <a:lnTo>
                  <a:pt x="198958" y="34128"/>
                </a:lnTo>
                <a:lnTo>
                  <a:pt x="192646" y="34182"/>
                </a:lnTo>
                <a:lnTo>
                  <a:pt x="180553" y="36781"/>
                </a:lnTo>
                <a:lnTo>
                  <a:pt x="168828" y="40159"/>
                </a:lnTo>
                <a:lnTo>
                  <a:pt x="157267" y="41661"/>
                </a:lnTo>
                <a:lnTo>
                  <a:pt x="143239" y="44868"/>
                </a:lnTo>
                <a:lnTo>
                  <a:pt x="129384" y="48516"/>
                </a:lnTo>
                <a:lnTo>
                  <a:pt x="114324" y="50570"/>
                </a:lnTo>
                <a:lnTo>
                  <a:pt x="100340" y="51050"/>
                </a:lnTo>
                <a:lnTo>
                  <a:pt x="71539" y="51384"/>
                </a:lnTo>
                <a:lnTo>
                  <a:pt x="53183" y="51424"/>
                </a:lnTo>
                <a:lnTo>
                  <a:pt x="48790" y="52380"/>
                </a:lnTo>
                <a:lnTo>
                  <a:pt x="34896" y="58218"/>
                </a:lnTo>
                <a:lnTo>
                  <a:pt x="25973" y="59771"/>
                </a:lnTo>
                <a:lnTo>
                  <a:pt x="17145" y="600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4"/>
          <p:cNvSpPr/>
          <p:nvPr/>
        </p:nvSpPr>
        <p:spPr>
          <a:xfrm>
            <a:off x="4572000" y="4090274"/>
            <a:ext cx="154305" cy="7381"/>
          </a:xfrm>
          <a:custGeom>
            <a:avLst/>
            <a:gdLst/>
            <a:ahLst/>
            <a:cxnLst/>
            <a:rect l="0" t="0" r="0" b="0"/>
            <a:pathLst>
              <a:path w="154305" h="7381">
                <a:moveTo>
                  <a:pt x="0" y="7380"/>
                </a:moveTo>
                <a:lnTo>
                  <a:pt x="49952" y="7380"/>
                </a:lnTo>
                <a:lnTo>
                  <a:pt x="55209" y="6428"/>
                </a:lnTo>
                <a:lnTo>
                  <a:pt x="60618" y="4841"/>
                </a:lnTo>
                <a:lnTo>
                  <a:pt x="66129" y="2830"/>
                </a:lnTo>
                <a:lnTo>
                  <a:pt x="71709" y="1489"/>
                </a:lnTo>
                <a:lnTo>
                  <a:pt x="77333" y="596"/>
                </a:lnTo>
                <a:lnTo>
                  <a:pt x="82987" y="0"/>
                </a:lnTo>
                <a:lnTo>
                  <a:pt x="89615" y="555"/>
                </a:lnTo>
                <a:lnTo>
                  <a:pt x="96890" y="1878"/>
                </a:lnTo>
                <a:lnTo>
                  <a:pt x="104599" y="3712"/>
                </a:lnTo>
                <a:lnTo>
                  <a:pt x="111642" y="4935"/>
                </a:lnTo>
                <a:lnTo>
                  <a:pt x="118243" y="5750"/>
                </a:lnTo>
                <a:lnTo>
                  <a:pt x="124549" y="6294"/>
                </a:lnTo>
                <a:lnTo>
                  <a:pt x="129705" y="6656"/>
                </a:lnTo>
                <a:lnTo>
                  <a:pt x="137974" y="7058"/>
                </a:lnTo>
                <a:lnTo>
                  <a:pt x="144824" y="7237"/>
                </a:lnTo>
                <a:lnTo>
                  <a:pt x="154304" y="73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5"/>
          <p:cNvSpPr/>
          <p:nvPr/>
        </p:nvSpPr>
        <p:spPr>
          <a:xfrm>
            <a:off x="4820990" y="3977640"/>
            <a:ext cx="203763" cy="291465"/>
          </a:xfrm>
          <a:custGeom>
            <a:avLst/>
            <a:gdLst/>
            <a:ahLst/>
            <a:cxnLst/>
            <a:rect l="0" t="0" r="0" b="0"/>
            <a:pathLst>
              <a:path w="203763" h="291465">
                <a:moveTo>
                  <a:pt x="59619" y="0"/>
                </a:moveTo>
                <a:lnTo>
                  <a:pt x="59619" y="11931"/>
                </a:lnTo>
                <a:lnTo>
                  <a:pt x="58667" y="14622"/>
                </a:lnTo>
                <a:lnTo>
                  <a:pt x="55069" y="20150"/>
                </a:lnTo>
                <a:lnTo>
                  <a:pt x="52834" y="28323"/>
                </a:lnTo>
                <a:lnTo>
                  <a:pt x="52238" y="33169"/>
                </a:lnTo>
                <a:lnTo>
                  <a:pt x="50889" y="37353"/>
                </a:lnTo>
                <a:lnTo>
                  <a:pt x="46849" y="44541"/>
                </a:lnTo>
                <a:lnTo>
                  <a:pt x="41879" y="53451"/>
                </a:lnTo>
                <a:lnTo>
                  <a:pt x="33726" y="69177"/>
                </a:lnTo>
                <a:lnTo>
                  <a:pt x="22437" y="91558"/>
                </a:lnTo>
                <a:lnTo>
                  <a:pt x="19281" y="100382"/>
                </a:lnTo>
                <a:lnTo>
                  <a:pt x="16927" y="109384"/>
                </a:lnTo>
                <a:lnTo>
                  <a:pt x="12705" y="122910"/>
                </a:lnTo>
                <a:lnTo>
                  <a:pt x="11198" y="128612"/>
                </a:lnTo>
                <a:lnTo>
                  <a:pt x="9524" y="137488"/>
                </a:lnTo>
                <a:lnTo>
                  <a:pt x="8125" y="142141"/>
                </a:lnTo>
                <a:lnTo>
                  <a:pt x="6240" y="147148"/>
                </a:lnTo>
                <a:lnTo>
                  <a:pt x="4030" y="152391"/>
                </a:lnTo>
                <a:lnTo>
                  <a:pt x="2558" y="157792"/>
                </a:lnTo>
                <a:lnTo>
                  <a:pt x="1576" y="163297"/>
                </a:lnTo>
                <a:lnTo>
                  <a:pt x="922" y="168872"/>
                </a:lnTo>
                <a:lnTo>
                  <a:pt x="194" y="177606"/>
                </a:lnTo>
                <a:lnTo>
                  <a:pt x="0" y="181269"/>
                </a:lnTo>
                <a:lnTo>
                  <a:pt x="823" y="185616"/>
                </a:lnTo>
                <a:lnTo>
                  <a:pt x="2324" y="190419"/>
                </a:lnTo>
                <a:lnTo>
                  <a:pt x="4277" y="195526"/>
                </a:lnTo>
                <a:lnTo>
                  <a:pt x="6449" y="203740"/>
                </a:lnTo>
                <a:lnTo>
                  <a:pt x="7027" y="207264"/>
                </a:lnTo>
                <a:lnTo>
                  <a:pt x="10210" y="213720"/>
                </a:lnTo>
                <a:lnTo>
                  <a:pt x="14800" y="219764"/>
                </a:lnTo>
                <a:lnTo>
                  <a:pt x="20014" y="225625"/>
                </a:lnTo>
                <a:lnTo>
                  <a:pt x="25507" y="231405"/>
                </a:lnTo>
                <a:lnTo>
                  <a:pt x="45343" y="251456"/>
                </a:lnTo>
                <a:lnTo>
                  <a:pt x="48196" y="253362"/>
                </a:lnTo>
                <a:lnTo>
                  <a:pt x="53907" y="255480"/>
                </a:lnTo>
                <a:lnTo>
                  <a:pt x="57716" y="256045"/>
                </a:lnTo>
                <a:lnTo>
                  <a:pt x="62161" y="256422"/>
                </a:lnTo>
                <a:lnTo>
                  <a:pt x="67029" y="256672"/>
                </a:lnTo>
                <a:lnTo>
                  <a:pt x="77517" y="256951"/>
                </a:lnTo>
                <a:lnTo>
                  <a:pt x="109433" y="257161"/>
                </a:lnTo>
                <a:lnTo>
                  <a:pt x="114736" y="256213"/>
                </a:lnTo>
                <a:lnTo>
                  <a:pt x="120177" y="254629"/>
                </a:lnTo>
                <a:lnTo>
                  <a:pt x="125708" y="252620"/>
                </a:lnTo>
                <a:lnTo>
                  <a:pt x="130349" y="250328"/>
                </a:lnTo>
                <a:lnTo>
                  <a:pt x="134395" y="247848"/>
                </a:lnTo>
                <a:lnTo>
                  <a:pt x="138045" y="245242"/>
                </a:lnTo>
                <a:lnTo>
                  <a:pt x="142383" y="242552"/>
                </a:lnTo>
                <a:lnTo>
                  <a:pt x="147180" y="239806"/>
                </a:lnTo>
                <a:lnTo>
                  <a:pt x="152283" y="237023"/>
                </a:lnTo>
                <a:lnTo>
                  <a:pt x="156638" y="235168"/>
                </a:lnTo>
                <a:lnTo>
                  <a:pt x="160493" y="233931"/>
                </a:lnTo>
                <a:lnTo>
                  <a:pt x="164016" y="233106"/>
                </a:lnTo>
                <a:lnTo>
                  <a:pt x="167317" y="231604"/>
                </a:lnTo>
                <a:lnTo>
                  <a:pt x="173525" y="227395"/>
                </a:lnTo>
                <a:lnTo>
                  <a:pt x="179459" y="219809"/>
                </a:lnTo>
                <a:lnTo>
                  <a:pt x="184319" y="211040"/>
                </a:lnTo>
                <a:lnTo>
                  <a:pt x="186479" y="203968"/>
                </a:lnTo>
                <a:lnTo>
                  <a:pt x="189979" y="197650"/>
                </a:lnTo>
                <a:lnTo>
                  <a:pt x="194710" y="191667"/>
                </a:lnTo>
                <a:lnTo>
                  <a:pt x="199987" y="185832"/>
                </a:lnTo>
                <a:lnTo>
                  <a:pt x="201775" y="182943"/>
                </a:lnTo>
                <a:lnTo>
                  <a:pt x="203762" y="177193"/>
                </a:lnTo>
                <a:lnTo>
                  <a:pt x="203340" y="174326"/>
                </a:lnTo>
                <a:lnTo>
                  <a:pt x="202105" y="171462"/>
                </a:lnTo>
                <a:lnTo>
                  <a:pt x="200330" y="168600"/>
                </a:lnTo>
                <a:lnTo>
                  <a:pt x="198194" y="166693"/>
                </a:lnTo>
                <a:lnTo>
                  <a:pt x="195818" y="165421"/>
                </a:lnTo>
                <a:lnTo>
                  <a:pt x="190637" y="164007"/>
                </a:lnTo>
                <a:lnTo>
                  <a:pt x="185159" y="163380"/>
                </a:lnTo>
                <a:lnTo>
                  <a:pt x="179550" y="163101"/>
                </a:lnTo>
                <a:lnTo>
                  <a:pt x="176721" y="163026"/>
                </a:lnTo>
                <a:lnTo>
                  <a:pt x="172929" y="163929"/>
                </a:lnTo>
                <a:lnTo>
                  <a:pt x="168497" y="165483"/>
                </a:lnTo>
                <a:lnTo>
                  <a:pt x="163637" y="167472"/>
                </a:lnTo>
                <a:lnTo>
                  <a:pt x="159444" y="168798"/>
                </a:lnTo>
                <a:lnTo>
                  <a:pt x="155697" y="169682"/>
                </a:lnTo>
                <a:lnTo>
                  <a:pt x="152246" y="170271"/>
                </a:lnTo>
                <a:lnTo>
                  <a:pt x="148041" y="172569"/>
                </a:lnTo>
                <a:lnTo>
                  <a:pt x="143332" y="176006"/>
                </a:lnTo>
                <a:lnTo>
                  <a:pt x="138288" y="180202"/>
                </a:lnTo>
                <a:lnTo>
                  <a:pt x="132068" y="183952"/>
                </a:lnTo>
                <a:lnTo>
                  <a:pt x="125063" y="187405"/>
                </a:lnTo>
                <a:lnTo>
                  <a:pt x="117536" y="190659"/>
                </a:lnTo>
                <a:lnTo>
                  <a:pt x="110614" y="194733"/>
                </a:lnTo>
                <a:lnTo>
                  <a:pt x="104093" y="199355"/>
                </a:lnTo>
                <a:lnTo>
                  <a:pt x="97841" y="204340"/>
                </a:lnTo>
                <a:lnTo>
                  <a:pt x="91768" y="209569"/>
                </a:lnTo>
                <a:lnTo>
                  <a:pt x="85814" y="214960"/>
                </a:lnTo>
                <a:lnTo>
                  <a:pt x="70873" y="229109"/>
                </a:lnTo>
                <a:lnTo>
                  <a:pt x="67122" y="232749"/>
                </a:lnTo>
                <a:lnTo>
                  <a:pt x="63669" y="237081"/>
                </a:lnTo>
                <a:lnTo>
                  <a:pt x="60414" y="241874"/>
                </a:lnTo>
                <a:lnTo>
                  <a:pt x="57292" y="246975"/>
                </a:lnTo>
                <a:lnTo>
                  <a:pt x="51282" y="255181"/>
                </a:lnTo>
                <a:lnTo>
                  <a:pt x="45436" y="262956"/>
                </a:lnTo>
                <a:lnTo>
                  <a:pt x="42544" y="267696"/>
                </a:lnTo>
                <a:lnTo>
                  <a:pt x="35609" y="279890"/>
                </a:lnTo>
                <a:lnTo>
                  <a:pt x="34661" y="284098"/>
                </a:lnTo>
                <a:lnTo>
                  <a:pt x="33902" y="2914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6"/>
          <p:cNvSpPr/>
          <p:nvPr/>
        </p:nvSpPr>
        <p:spPr>
          <a:xfrm>
            <a:off x="6080864" y="4063365"/>
            <a:ext cx="119912" cy="8573"/>
          </a:xfrm>
          <a:custGeom>
            <a:avLst/>
            <a:gdLst/>
            <a:ahLst/>
            <a:cxnLst/>
            <a:rect l="0" t="0" r="0" b="0"/>
            <a:pathLst>
              <a:path w="119912" h="8573">
                <a:moveTo>
                  <a:pt x="8468" y="0"/>
                </a:moveTo>
                <a:lnTo>
                  <a:pt x="0" y="0"/>
                </a:lnTo>
                <a:lnTo>
                  <a:pt x="48988" y="0"/>
                </a:lnTo>
                <a:lnTo>
                  <a:pt x="54532" y="952"/>
                </a:lnTo>
                <a:lnTo>
                  <a:pt x="60132" y="2539"/>
                </a:lnTo>
                <a:lnTo>
                  <a:pt x="65770" y="4550"/>
                </a:lnTo>
                <a:lnTo>
                  <a:pt x="71435" y="5891"/>
                </a:lnTo>
                <a:lnTo>
                  <a:pt x="77116" y="6785"/>
                </a:lnTo>
                <a:lnTo>
                  <a:pt x="82808" y="7381"/>
                </a:lnTo>
                <a:lnTo>
                  <a:pt x="88508" y="7778"/>
                </a:lnTo>
                <a:lnTo>
                  <a:pt x="94213" y="8043"/>
                </a:lnTo>
                <a:lnTo>
                  <a:pt x="108804" y="8415"/>
                </a:lnTo>
                <a:lnTo>
                  <a:pt x="119911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7"/>
          <p:cNvSpPr/>
          <p:nvPr/>
        </p:nvSpPr>
        <p:spPr>
          <a:xfrm>
            <a:off x="6432267" y="3917632"/>
            <a:ext cx="197089" cy="257176"/>
          </a:xfrm>
          <a:custGeom>
            <a:avLst/>
            <a:gdLst/>
            <a:ahLst/>
            <a:cxnLst/>
            <a:rect l="0" t="0" r="0" b="0"/>
            <a:pathLst>
              <a:path w="197089" h="257176">
                <a:moveTo>
                  <a:pt x="59973" y="0"/>
                </a:moveTo>
                <a:lnTo>
                  <a:pt x="51431" y="0"/>
                </a:lnTo>
                <a:lnTo>
                  <a:pt x="51403" y="11932"/>
                </a:lnTo>
                <a:lnTo>
                  <a:pt x="48861" y="19908"/>
                </a:lnTo>
                <a:lnTo>
                  <a:pt x="46850" y="24702"/>
                </a:lnTo>
                <a:lnTo>
                  <a:pt x="42075" y="32569"/>
                </a:lnTo>
                <a:lnTo>
                  <a:pt x="36778" y="40193"/>
                </a:lnTo>
                <a:lnTo>
                  <a:pt x="34032" y="44893"/>
                </a:lnTo>
                <a:lnTo>
                  <a:pt x="31249" y="49931"/>
                </a:lnTo>
                <a:lnTo>
                  <a:pt x="25617" y="60609"/>
                </a:lnTo>
                <a:lnTo>
                  <a:pt x="14240" y="82986"/>
                </a:lnTo>
                <a:lnTo>
                  <a:pt x="12339" y="88662"/>
                </a:lnTo>
                <a:lnTo>
                  <a:pt x="11072" y="94351"/>
                </a:lnTo>
                <a:lnTo>
                  <a:pt x="10227" y="100048"/>
                </a:lnTo>
                <a:lnTo>
                  <a:pt x="8711" y="105751"/>
                </a:lnTo>
                <a:lnTo>
                  <a:pt x="6749" y="111458"/>
                </a:lnTo>
                <a:lnTo>
                  <a:pt x="4487" y="117168"/>
                </a:lnTo>
                <a:lnTo>
                  <a:pt x="2980" y="122880"/>
                </a:lnTo>
                <a:lnTo>
                  <a:pt x="1975" y="128592"/>
                </a:lnTo>
                <a:lnTo>
                  <a:pt x="1305" y="134305"/>
                </a:lnTo>
                <a:lnTo>
                  <a:pt x="859" y="139067"/>
                </a:lnTo>
                <a:lnTo>
                  <a:pt x="362" y="146898"/>
                </a:lnTo>
                <a:lnTo>
                  <a:pt x="142" y="156093"/>
                </a:lnTo>
                <a:lnTo>
                  <a:pt x="0" y="172967"/>
                </a:lnTo>
                <a:lnTo>
                  <a:pt x="941" y="177224"/>
                </a:lnTo>
                <a:lnTo>
                  <a:pt x="2520" y="181967"/>
                </a:lnTo>
                <a:lnTo>
                  <a:pt x="4526" y="187034"/>
                </a:lnTo>
                <a:lnTo>
                  <a:pt x="5863" y="191364"/>
                </a:lnTo>
                <a:lnTo>
                  <a:pt x="7349" y="198716"/>
                </a:lnTo>
                <a:lnTo>
                  <a:pt x="10549" y="205158"/>
                </a:lnTo>
                <a:lnTo>
                  <a:pt x="15147" y="211196"/>
                </a:lnTo>
                <a:lnTo>
                  <a:pt x="20365" y="217055"/>
                </a:lnTo>
                <a:lnTo>
                  <a:pt x="25859" y="222834"/>
                </a:lnTo>
                <a:lnTo>
                  <a:pt x="28658" y="225708"/>
                </a:lnTo>
                <a:lnTo>
                  <a:pt x="31476" y="227625"/>
                </a:lnTo>
                <a:lnTo>
                  <a:pt x="37147" y="229754"/>
                </a:lnTo>
                <a:lnTo>
                  <a:pt x="40946" y="231274"/>
                </a:lnTo>
                <a:lnTo>
                  <a:pt x="45383" y="233240"/>
                </a:lnTo>
                <a:lnTo>
                  <a:pt x="50246" y="235504"/>
                </a:lnTo>
                <a:lnTo>
                  <a:pt x="54441" y="237013"/>
                </a:lnTo>
                <a:lnTo>
                  <a:pt x="58190" y="238018"/>
                </a:lnTo>
                <a:lnTo>
                  <a:pt x="61642" y="238689"/>
                </a:lnTo>
                <a:lnTo>
                  <a:pt x="65848" y="239136"/>
                </a:lnTo>
                <a:lnTo>
                  <a:pt x="70557" y="239434"/>
                </a:lnTo>
                <a:lnTo>
                  <a:pt x="75601" y="239633"/>
                </a:lnTo>
                <a:lnTo>
                  <a:pt x="86287" y="239854"/>
                </a:lnTo>
                <a:lnTo>
                  <a:pt x="104117" y="239995"/>
                </a:lnTo>
                <a:lnTo>
                  <a:pt x="108453" y="239054"/>
                </a:lnTo>
                <a:lnTo>
                  <a:pt x="113248" y="237475"/>
                </a:lnTo>
                <a:lnTo>
                  <a:pt x="118349" y="235469"/>
                </a:lnTo>
                <a:lnTo>
                  <a:pt x="123655" y="234132"/>
                </a:lnTo>
                <a:lnTo>
                  <a:pt x="129098" y="233240"/>
                </a:lnTo>
                <a:lnTo>
                  <a:pt x="134631" y="232646"/>
                </a:lnTo>
                <a:lnTo>
                  <a:pt x="139272" y="231298"/>
                </a:lnTo>
                <a:lnTo>
                  <a:pt x="143319" y="229446"/>
                </a:lnTo>
                <a:lnTo>
                  <a:pt x="146970" y="227259"/>
                </a:lnTo>
                <a:lnTo>
                  <a:pt x="151308" y="224849"/>
                </a:lnTo>
                <a:lnTo>
                  <a:pt x="161208" y="219630"/>
                </a:lnTo>
                <a:lnTo>
                  <a:pt x="165563" y="216905"/>
                </a:lnTo>
                <a:lnTo>
                  <a:pt x="169419" y="214136"/>
                </a:lnTo>
                <a:lnTo>
                  <a:pt x="172942" y="211338"/>
                </a:lnTo>
                <a:lnTo>
                  <a:pt x="176243" y="209472"/>
                </a:lnTo>
                <a:lnTo>
                  <a:pt x="179396" y="208228"/>
                </a:lnTo>
                <a:lnTo>
                  <a:pt x="182451" y="207399"/>
                </a:lnTo>
                <a:lnTo>
                  <a:pt x="188385" y="203937"/>
                </a:lnTo>
                <a:lnTo>
                  <a:pt x="191300" y="201681"/>
                </a:lnTo>
                <a:lnTo>
                  <a:pt x="193244" y="199224"/>
                </a:lnTo>
                <a:lnTo>
                  <a:pt x="194540" y="196634"/>
                </a:lnTo>
                <a:lnTo>
                  <a:pt x="195981" y="191216"/>
                </a:lnTo>
                <a:lnTo>
                  <a:pt x="196621" y="185632"/>
                </a:lnTo>
                <a:lnTo>
                  <a:pt x="196905" y="179976"/>
                </a:lnTo>
                <a:lnTo>
                  <a:pt x="197032" y="174287"/>
                </a:lnTo>
                <a:lnTo>
                  <a:pt x="197088" y="168583"/>
                </a:lnTo>
                <a:lnTo>
                  <a:pt x="196150" y="165729"/>
                </a:lnTo>
                <a:lnTo>
                  <a:pt x="192568" y="160017"/>
                </a:lnTo>
                <a:lnTo>
                  <a:pt x="190280" y="158113"/>
                </a:lnTo>
                <a:lnTo>
                  <a:pt x="187802" y="156844"/>
                </a:lnTo>
                <a:lnTo>
                  <a:pt x="182508" y="155433"/>
                </a:lnTo>
                <a:lnTo>
                  <a:pt x="176980" y="154807"/>
                </a:lnTo>
                <a:lnTo>
                  <a:pt x="173220" y="154640"/>
                </a:lnTo>
                <a:lnTo>
                  <a:pt x="159779" y="154404"/>
                </a:lnTo>
                <a:lnTo>
                  <a:pt x="152591" y="154349"/>
                </a:lnTo>
                <a:lnTo>
                  <a:pt x="148388" y="155287"/>
                </a:lnTo>
                <a:lnTo>
                  <a:pt x="143681" y="156865"/>
                </a:lnTo>
                <a:lnTo>
                  <a:pt x="138638" y="158869"/>
                </a:lnTo>
                <a:lnTo>
                  <a:pt x="134324" y="161157"/>
                </a:lnTo>
                <a:lnTo>
                  <a:pt x="130495" y="163636"/>
                </a:lnTo>
                <a:lnTo>
                  <a:pt x="126990" y="166241"/>
                </a:lnTo>
                <a:lnTo>
                  <a:pt x="123701" y="168930"/>
                </a:lnTo>
                <a:lnTo>
                  <a:pt x="120556" y="171675"/>
                </a:lnTo>
                <a:lnTo>
                  <a:pt x="117506" y="174457"/>
                </a:lnTo>
                <a:lnTo>
                  <a:pt x="109039" y="182629"/>
                </a:lnTo>
                <a:lnTo>
                  <a:pt x="78645" y="212799"/>
                </a:lnTo>
                <a:lnTo>
                  <a:pt x="75279" y="217114"/>
                </a:lnTo>
                <a:lnTo>
                  <a:pt x="71538" y="224447"/>
                </a:lnTo>
                <a:lnTo>
                  <a:pt x="69875" y="230882"/>
                </a:lnTo>
                <a:lnTo>
                  <a:pt x="69136" y="236917"/>
                </a:lnTo>
                <a:lnTo>
                  <a:pt x="68720" y="244717"/>
                </a:lnTo>
                <a:lnTo>
                  <a:pt x="68568" y="252642"/>
                </a:lnTo>
                <a:lnTo>
                  <a:pt x="68545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68"/>
          <p:cNvSpPr/>
          <p:nvPr/>
        </p:nvSpPr>
        <p:spPr>
          <a:xfrm>
            <a:off x="7555276" y="3480448"/>
            <a:ext cx="325709" cy="561802"/>
          </a:xfrm>
          <a:custGeom>
            <a:avLst/>
            <a:gdLst/>
            <a:ahLst/>
            <a:cxnLst/>
            <a:rect l="0" t="0" r="0" b="0"/>
            <a:pathLst>
              <a:path w="325709" h="561802">
                <a:moveTo>
                  <a:pt x="42816" y="8559"/>
                </a:moveTo>
                <a:lnTo>
                  <a:pt x="42816" y="13110"/>
                </a:lnTo>
                <a:lnTo>
                  <a:pt x="43769" y="15403"/>
                </a:lnTo>
                <a:lnTo>
                  <a:pt x="47367" y="20491"/>
                </a:lnTo>
                <a:lnTo>
                  <a:pt x="48707" y="24134"/>
                </a:lnTo>
                <a:lnTo>
                  <a:pt x="51547" y="38362"/>
                </a:lnTo>
                <a:lnTo>
                  <a:pt x="57045" y="53690"/>
                </a:lnTo>
                <a:lnTo>
                  <a:pt x="61925" y="70426"/>
                </a:lnTo>
                <a:lnTo>
                  <a:pt x="69115" y="86262"/>
                </a:lnTo>
                <a:lnTo>
                  <a:pt x="73555" y="97387"/>
                </a:lnTo>
                <a:lnTo>
                  <a:pt x="77006" y="114359"/>
                </a:lnTo>
                <a:lnTo>
                  <a:pt x="83639" y="131453"/>
                </a:lnTo>
                <a:lnTo>
                  <a:pt x="91636" y="147630"/>
                </a:lnTo>
                <a:lnTo>
                  <a:pt x="99086" y="158880"/>
                </a:lnTo>
                <a:lnTo>
                  <a:pt x="101162" y="165221"/>
                </a:lnTo>
                <a:lnTo>
                  <a:pt x="103621" y="167293"/>
                </a:lnTo>
                <a:lnTo>
                  <a:pt x="107165" y="168674"/>
                </a:lnTo>
                <a:lnTo>
                  <a:pt x="111433" y="169595"/>
                </a:lnTo>
                <a:lnTo>
                  <a:pt x="118716" y="173158"/>
                </a:lnTo>
                <a:lnTo>
                  <a:pt x="121991" y="175442"/>
                </a:lnTo>
                <a:lnTo>
                  <a:pt x="128170" y="177979"/>
                </a:lnTo>
                <a:lnTo>
                  <a:pt x="137004" y="179408"/>
                </a:lnTo>
                <a:lnTo>
                  <a:pt x="145653" y="179831"/>
                </a:lnTo>
                <a:lnTo>
                  <a:pt x="148522" y="179890"/>
                </a:lnTo>
                <a:lnTo>
                  <a:pt x="151386" y="178977"/>
                </a:lnTo>
                <a:lnTo>
                  <a:pt x="157110" y="175423"/>
                </a:lnTo>
                <a:lnTo>
                  <a:pt x="165687" y="168067"/>
                </a:lnTo>
                <a:lnTo>
                  <a:pt x="174260" y="159855"/>
                </a:lnTo>
                <a:lnTo>
                  <a:pt x="182833" y="151389"/>
                </a:lnTo>
                <a:lnTo>
                  <a:pt x="184739" y="147594"/>
                </a:lnTo>
                <a:lnTo>
                  <a:pt x="188373" y="134104"/>
                </a:lnTo>
                <a:lnTo>
                  <a:pt x="208656" y="96744"/>
                </a:lnTo>
                <a:lnTo>
                  <a:pt x="217155" y="84430"/>
                </a:lnTo>
                <a:lnTo>
                  <a:pt x="219049" y="80095"/>
                </a:lnTo>
                <a:lnTo>
                  <a:pt x="222668" y="65844"/>
                </a:lnTo>
                <a:lnTo>
                  <a:pt x="228397" y="54213"/>
                </a:lnTo>
                <a:lnTo>
                  <a:pt x="230518" y="40078"/>
                </a:lnTo>
                <a:lnTo>
                  <a:pt x="231293" y="23235"/>
                </a:lnTo>
                <a:lnTo>
                  <a:pt x="231411" y="0"/>
                </a:lnTo>
                <a:lnTo>
                  <a:pt x="231411" y="7369"/>
                </a:lnTo>
                <a:lnTo>
                  <a:pt x="235962" y="12757"/>
                </a:lnTo>
                <a:lnTo>
                  <a:pt x="237303" y="16120"/>
                </a:lnTo>
                <a:lnTo>
                  <a:pt x="239190" y="29955"/>
                </a:lnTo>
                <a:lnTo>
                  <a:pt x="239631" y="40611"/>
                </a:lnTo>
                <a:lnTo>
                  <a:pt x="240701" y="45167"/>
                </a:lnTo>
                <a:lnTo>
                  <a:pt x="245805" y="58035"/>
                </a:lnTo>
                <a:lnTo>
                  <a:pt x="247334" y="71506"/>
                </a:lnTo>
                <a:lnTo>
                  <a:pt x="248013" y="84478"/>
                </a:lnTo>
                <a:lnTo>
                  <a:pt x="249267" y="97546"/>
                </a:lnTo>
                <a:lnTo>
                  <a:pt x="253000" y="112879"/>
                </a:lnTo>
                <a:lnTo>
                  <a:pt x="255293" y="126679"/>
                </a:lnTo>
                <a:lnTo>
                  <a:pt x="256313" y="140114"/>
                </a:lnTo>
                <a:lnTo>
                  <a:pt x="256766" y="155610"/>
                </a:lnTo>
                <a:lnTo>
                  <a:pt x="257114" y="222923"/>
                </a:lnTo>
                <a:lnTo>
                  <a:pt x="257128" y="282882"/>
                </a:lnTo>
                <a:lnTo>
                  <a:pt x="256175" y="292406"/>
                </a:lnTo>
                <a:lnTo>
                  <a:pt x="254589" y="302566"/>
                </a:lnTo>
                <a:lnTo>
                  <a:pt x="252577" y="313148"/>
                </a:lnTo>
                <a:lnTo>
                  <a:pt x="251237" y="323061"/>
                </a:lnTo>
                <a:lnTo>
                  <a:pt x="250343" y="332527"/>
                </a:lnTo>
                <a:lnTo>
                  <a:pt x="249748" y="341695"/>
                </a:lnTo>
                <a:lnTo>
                  <a:pt x="248398" y="350665"/>
                </a:lnTo>
                <a:lnTo>
                  <a:pt x="246546" y="359502"/>
                </a:lnTo>
                <a:lnTo>
                  <a:pt x="241948" y="376941"/>
                </a:lnTo>
                <a:lnTo>
                  <a:pt x="236729" y="394217"/>
                </a:lnTo>
                <a:lnTo>
                  <a:pt x="233775" y="411420"/>
                </a:lnTo>
                <a:lnTo>
                  <a:pt x="231509" y="428591"/>
                </a:lnTo>
                <a:lnTo>
                  <a:pt x="227327" y="445748"/>
                </a:lnTo>
                <a:lnTo>
                  <a:pt x="222293" y="462897"/>
                </a:lnTo>
                <a:lnTo>
                  <a:pt x="216881" y="479092"/>
                </a:lnTo>
                <a:lnTo>
                  <a:pt x="211301" y="492640"/>
                </a:lnTo>
                <a:lnTo>
                  <a:pt x="203106" y="505011"/>
                </a:lnTo>
                <a:lnTo>
                  <a:pt x="195019" y="515907"/>
                </a:lnTo>
                <a:lnTo>
                  <a:pt x="187287" y="530663"/>
                </a:lnTo>
                <a:lnTo>
                  <a:pt x="184850" y="533793"/>
                </a:lnTo>
                <a:lnTo>
                  <a:pt x="177062" y="539812"/>
                </a:lnTo>
                <a:lnTo>
                  <a:pt x="167251" y="545662"/>
                </a:lnTo>
                <a:lnTo>
                  <a:pt x="156541" y="551436"/>
                </a:lnTo>
                <a:lnTo>
                  <a:pt x="147970" y="554638"/>
                </a:lnTo>
                <a:lnTo>
                  <a:pt x="144352" y="555492"/>
                </a:lnTo>
                <a:lnTo>
                  <a:pt x="137790" y="558980"/>
                </a:lnTo>
                <a:lnTo>
                  <a:pt x="134708" y="561244"/>
                </a:lnTo>
                <a:lnTo>
                  <a:pt x="130747" y="561801"/>
                </a:lnTo>
                <a:lnTo>
                  <a:pt x="121267" y="559879"/>
                </a:lnTo>
                <a:lnTo>
                  <a:pt x="113243" y="558390"/>
                </a:lnTo>
                <a:lnTo>
                  <a:pt x="109770" y="557993"/>
                </a:lnTo>
                <a:lnTo>
                  <a:pt x="100831" y="555012"/>
                </a:lnTo>
                <a:lnTo>
                  <a:pt x="95781" y="552884"/>
                </a:lnTo>
                <a:lnTo>
                  <a:pt x="90508" y="550512"/>
                </a:lnTo>
                <a:lnTo>
                  <a:pt x="79570" y="545337"/>
                </a:lnTo>
                <a:lnTo>
                  <a:pt x="70898" y="539862"/>
                </a:lnTo>
                <a:lnTo>
                  <a:pt x="62917" y="533301"/>
                </a:lnTo>
                <a:lnTo>
                  <a:pt x="53020" y="524035"/>
                </a:lnTo>
                <a:lnTo>
                  <a:pt x="41288" y="512659"/>
                </a:lnTo>
                <a:lnTo>
                  <a:pt x="32295" y="501208"/>
                </a:lnTo>
                <a:lnTo>
                  <a:pt x="22900" y="487547"/>
                </a:lnTo>
                <a:lnTo>
                  <a:pt x="15550" y="475125"/>
                </a:lnTo>
                <a:lnTo>
                  <a:pt x="9108" y="463254"/>
                </a:lnTo>
                <a:lnTo>
                  <a:pt x="4022" y="451628"/>
                </a:lnTo>
                <a:lnTo>
                  <a:pt x="1159" y="434373"/>
                </a:lnTo>
                <a:lnTo>
                  <a:pt x="311" y="417195"/>
                </a:lnTo>
                <a:lnTo>
                  <a:pt x="59" y="400041"/>
                </a:lnTo>
                <a:lnTo>
                  <a:pt x="0" y="388608"/>
                </a:lnTo>
                <a:lnTo>
                  <a:pt x="937" y="383845"/>
                </a:lnTo>
                <a:lnTo>
                  <a:pt x="5854" y="371638"/>
                </a:lnTo>
                <a:lnTo>
                  <a:pt x="7339" y="361698"/>
                </a:lnTo>
                <a:lnTo>
                  <a:pt x="9639" y="357332"/>
                </a:lnTo>
                <a:lnTo>
                  <a:pt x="21027" y="345685"/>
                </a:lnTo>
                <a:lnTo>
                  <a:pt x="27734" y="335876"/>
                </a:lnTo>
                <a:lnTo>
                  <a:pt x="36431" y="327705"/>
                </a:lnTo>
                <a:lnTo>
                  <a:pt x="41416" y="324193"/>
                </a:lnTo>
                <a:lnTo>
                  <a:pt x="46646" y="320899"/>
                </a:lnTo>
                <a:lnTo>
                  <a:pt x="52037" y="317751"/>
                </a:lnTo>
                <a:lnTo>
                  <a:pt x="57536" y="314699"/>
                </a:lnTo>
                <a:lnTo>
                  <a:pt x="64059" y="311713"/>
                </a:lnTo>
                <a:lnTo>
                  <a:pt x="71266" y="308769"/>
                </a:lnTo>
                <a:lnTo>
                  <a:pt x="78927" y="305854"/>
                </a:lnTo>
                <a:lnTo>
                  <a:pt x="86893" y="303910"/>
                </a:lnTo>
                <a:lnTo>
                  <a:pt x="95060" y="302615"/>
                </a:lnTo>
                <a:lnTo>
                  <a:pt x="103363" y="301752"/>
                </a:lnTo>
                <a:lnTo>
                  <a:pt x="111756" y="301176"/>
                </a:lnTo>
                <a:lnTo>
                  <a:pt x="120208" y="300792"/>
                </a:lnTo>
                <a:lnTo>
                  <a:pt x="128701" y="300536"/>
                </a:lnTo>
                <a:lnTo>
                  <a:pt x="137221" y="299413"/>
                </a:lnTo>
                <a:lnTo>
                  <a:pt x="145757" y="297712"/>
                </a:lnTo>
                <a:lnTo>
                  <a:pt x="154306" y="295625"/>
                </a:lnTo>
                <a:lnTo>
                  <a:pt x="162863" y="294234"/>
                </a:lnTo>
                <a:lnTo>
                  <a:pt x="171425" y="293306"/>
                </a:lnTo>
                <a:lnTo>
                  <a:pt x="179990" y="292688"/>
                </a:lnTo>
                <a:lnTo>
                  <a:pt x="188558" y="292276"/>
                </a:lnTo>
                <a:lnTo>
                  <a:pt x="205698" y="291818"/>
                </a:lnTo>
                <a:lnTo>
                  <a:pt x="231412" y="291560"/>
                </a:lnTo>
                <a:lnTo>
                  <a:pt x="239031" y="292477"/>
                </a:lnTo>
                <a:lnTo>
                  <a:pt x="246017" y="294040"/>
                </a:lnTo>
                <a:lnTo>
                  <a:pt x="252578" y="296035"/>
                </a:lnTo>
                <a:lnTo>
                  <a:pt x="258857" y="297365"/>
                </a:lnTo>
                <a:lnTo>
                  <a:pt x="264948" y="298251"/>
                </a:lnTo>
                <a:lnTo>
                  <a:pt x="270915" y="298842"/>
                </a:lnTo>
                <a:lnTo>
                  <a:pt x="277749" y="299236"/>
                </a:lnTo>
                <a:lnTo>
                  <a:pt x="292963" y="299674"/>
                </a:lnTo>
                <a:lnTo>
                  <a:pt x="299115" y="300743"/>
                </a:lnTo>
                <a:lnTo>
                  <a:pt x="308492" y="304471"/>
                </a:lnTo>
                <a:lnTo>
                  <a:pt x="315835" y="306763"/>
                </a:lnTo>
                <a:lnTo>
                  <a:pt x="325708" y="3085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9"/>
          <p:cNvSpPr/>
          <p:nvPr/>
        </p:nvSpPr>
        <p:spPr>
          <a:xfrm>
            <a:off x="8018144" y="3463290"/>
            <a:ext cx="154307" cy="8573"/>
          </a:xfrm>
          <a:custGeom>
            <a:avLst/>
            <a:gdLst/>
            <a:ahLst/>
            <a:cxnLst/>
            <a:rect l="0" t="0" r="0" b="0"/>
            <a:pathLst>
              <a:path w="154307" h="8573">
                <a:moveTo>
                  <a:pt x="0" y="0"/>
                </a:moveTo>
                <a:lnTo>
                  <a:pt x="49341" y="0"/>
                </a:lnTo>
                <a:lnTo>
                  <a:pt x="53850" y="952"/>
                </a:lnTo>
                <a:lnTo>
                  <a:pt x="57808" y="2539"/>
                </a:lnTo>
                <a:lnTo>
                  <a:pt x="61399" y="4551"/>
                </a:lnTo>
                <a:lnTo>
                  <a:pt x="65698" y="5891"/>
                </a:lnTo>
                <a:lnTo>
                  <a:pt x="70468" y="6785"/>
                </a:lnTo>
                <a:lnTo>
                  <a:pt x="75554" y="7381"/>
                </a:lnTo>
                <a:lnTo>
                  <a:pt x="80850" y="7778"/>
                </a:lnTo>
                <a:lnTo>
                  <a:pt x="86286" y="8043"/>
                </a:lnTo>
                <a:lnTo>
                  <a:pt x="100496" y="8415"/>
                </a:lnTo>
                <a:lnTo>
                  <a:pt x="154306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0"/>
          <p:cNvSpPr/>
          <p:nvPr/>
        </p:nvSpPr>
        <p:spPr>
          <a:xfrm>
            <a:off x="8009572" y="355758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133960" y="0"/>
                </a:lnTo>
                <a:lnTo>
                  <a:pt x="139789" y="953"/>
                </a:lnTo>
                <a:lnTo>
                  <a:pt x="145580" y="2540"/>
                </a:lnTo>
                <a:lnTo>
                  <a:pt x="151346" y="4551"/>
                </a:lnTo>
                <a:lnTo>
                  <a:pt x="157095" y="5892"/>
                </a:lnTo>
                <a:lnTo>
                  <a:pt x="162833" y="6785"/>
                </a:lnTo>
                <a:lnTo>
                  <a:pt x="168562" y="7381"/>
                </a:lnTo>
                <a:lnTo>
                  <a:pt x="173335" y="7778"/>
                </a:lnTo>
                <a:lnTo>
                  <a:pt x="177469" y="8043"/>
                </a:lnTo>
                <a:lnTo>
                  <a:pt x="188595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1"/>
          <p:cNvSpPr/>
          <p:nvPr/>
        </p:nvSpPr>
        <p:spPr>
          <a:xfrm>
            <a:off x="8343913" y="3274695"/>
            <a:ext cx="257163" cy="154306"/>
          </a:xfrm>
          <a:custGeom>
            <a:avLst/>
            <a:gdLst/>
            <a:ahLst/>
            <a:cxnLst/>
            <a:rect l="0" t="0" r="0" b="0"/>
            <a:pathLst>
              <a:path w="257163" h="154306">
                <a:moveTo>
                  <a:pt x="34277" y="0"/>
                </a:moveTo>
                <a:lnTo>
                  <a:pt x="25809" y="0"/>
                </a:lnTo>
                <a:lnTo>
                  <a:pt x="25735" y="4550"/>
                </a:lnTo>
                <a:lnTo>
                  <a:pt x="26677" y="6844"/>
                </a:lnTo>
                <a:lnTo>
                  <a:pt x="28258" y="9325"/>
                </a:lnTo>
                <a:lnTo>
                  <a:pt x="30264" y="11931"/>
                </a:lnTo>
                <a:lnTo>
                  <a:pt x="31602" y="14622"/>
                </a:lnTo>
                <a:lnTo>
                  <a:pt x="32493" y="17368"/>
                </a:lnTo>
                <a:lnTo>
                  <a:pt x="33088" y="20151"/>
                </a:lnTo>
                <a:lnTo>
                  <a:pt x="32532" y="23911"/>
                </a:lnTo>
                <a:lnTo>
                  <a:pt x="31209" y="28323"/>
                </a:lnTo>
                <a:lnTo>
                  <a:pt x="29373" y="33170"/>
                </a:lnTo>
                <a:lnTo>
                  <a:pt x="28151" y="38305"/>
                </a:lnTo>
                <a:lnTo>
                  <a:pt x="27335" y="43635"/>
                </a:lnTo>
                <a:lnTo>
                  <a:pt x="26791" y="49092"/>
                </a:lnTo>
                <a:lnTo>
                  <a:pt x="26429" y="54635"/>
                </a:lnTo>
                <a:lnTo>
                  <a:pt x="26187" y="60236"/>
                </a:lnTo>
                <a:lnTo>
                  <a:pt x="25918" y="71539"/>
                </a:lnTo>
                <a:lnTo>
                  <a:pt x="25800" y="82912"/>
                </a:lnTo>
                <a:lnTo>
                  <a:pt x="24816" y="88612"/>
                </a:lnTo>
                <a:lnTo>
                  <a:pt x="23206" y="94317"/>
                </a:lnTo>
                <a:lnTo>
                  <a:pt x="21181" y="100026"/>
                </a:lnTo>
                <a:lnTo>
                  <a:pt x="18879" y="104783"/>
                </a:lnTo>
                <a:lnTo>
                  <a:pt x="16392" y="108908"/>
                </a:lnTo>
                <a:lnTo>
                  <a:pt x="13781" y="112610"/>
                </a:lnTo>
                <a:lnTo>
                  <a:pt x="11088" y="116983"/>
                </a:lnTo>
                <a:lnTo>
                  <a:pt x="8340" y="121804"/>
                </a:lnTo>
                <a:lnTo>
                  <a:pt x="5556" y="126922"/>
                </a:lnTo>
                <a:lnTo>
                  <a:pt x="3699" y="131287"/>
                </a:lnTo>
                <a:lnTo>
                  <a:pt x="2462" y="135150"/>
                </a:lnTo>
                <a:lnTo>
                  <a:pt x="476" y="143642"/>
                </a:lnTo>
                <a:lnTo>
                  <a:pt x="204" y="147343"/>
                </a:lnTo>
                <a:lnTo>
                  <a:pt x="0" y="153897"/>
                </a:lnTo>
                <a:lnTo>
                  <a:pt x="6833" y="154224"/>
                </a:lnTo>
                <a:lnTo>
                  <a:pt x="25776" y="154301"/>
                </a:lnTo>
                <a:lnTo>
                  <a:pt x="29562" y="153350"/>
                </a:lnTo>
                <a:lnTo>
                  <a:pt x="36309" y="149753"/>
                </a:lnTo>
                <a:lnTo>
                  <a:pt x="42483" y="147519"/>
                </a:lnTo>
                <a:lnTo>
                  <a:pt x="49354" y="145574"/>
                </a:lnTo>
                <a:lnTo>
                  <a:pt x="53854" y="143721"/>
                </a:lnTo>
                <a:lnTo>
                  <a:pt x="58757" y="141534"/>
                </a:lnTo>
                <a:lnTo>
                  <a:pt x="63932" y="140076"/>
                </a:lnTo>
                <a:lnTo>
                  <a:pt x="69288" y="139104"/>
                </a:lnTo>
                <a:lnTo>
                  <a:pt x="74763" y="138456"/>
                </a:lnTo>
                <a:lnTo>
                  <a:pt x="80317" y="138024"/>
                </a:lnTo>
                <a:lnTo>
                  <a:pt x="85925" y="137736"/>
                </a:lnTo>
                <a:lnTo>
                  <a:pt x="91569" y="137544"/>
                </a:lnTo>
                <a:lnTo>
                  <a:pt x="113165" y="137273"/>
                </a:lnTo>
                <a:lnTo>
                  <a:pt x="120206" y="136283"/>
                </a:lnTo>
                <a:lnTo>
                  <a:pt x="126806" y="134670"/>
                </a:lnTo>
                <a:lnTo>
                  <a:pt x="133110" y="132643"/>
                </a:lnTo>
                <a:lnTo>
                  <a:pt x="140171" y="132243"/>
                </a:lnTo>
                <a:lnTo>
                  <a:pt x="147736" y="132929"/>
                </a:lnTo>
                <a:lnTo>
                  <a:pt x="155635" y="134340"/>
                </a:lnTo>
                <a:lnTo>
                  <a:pt x="162808" y="135280"/>
                </a:lnTo>
                <a:lnTo>
                  <a:pt x="169494" y="135906"/>
                </a:lnTo>
                <a:lnTo>
                  <a:pt x="175856" y="136324"/>
                </a:lnTo>
                <a:lnTo>
                  <a:pt x="182003" y="136602"/>
                </a:lnTo>
                <a:lnTo>
                  <a:pt x="193913" y="136912"/>
                </a:lnTo>
                <a:lnTo>
                  <a:pt x="199756" y="137947"/>
                </a:lnTo>
                <a:lnTo>
                  <a:pt x="205556" y="139590"/>
                </a:lnTo>
                <a:lnTo>
                  <a:pt x="211328" y="141637"/>
                </a:lnTo>
                <a:lnTo>
                  <a:pt x="216128" y="143002"/>
                </a:lnTo>
                <a:lnTo>
                  <a:pt x="224002" y="144519"/>
                </a:lnTo>
                <a:lnTo>
                  <a:pt x="230677" y="145193"/>
                </a:lnTo>
                <a:lnTo>
                  <a:pt x="233790" y="145372"/>
                </a:lnTo>
                <a:lnTo>
                  <a:pt x="236818" y="146445"/>
                </a:lnTo>
                <a:lnTo>
                  <a:pt x="242723" y="150176"/>
                </a:lnTo>
                <a:lnTo>
                  <a:pt x="248522" y="152470"/>
                </a:lnTo>
                <a:lnTo>
                  <a:pt x="257162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2"/>
          <p:cNvSpPr/>
          <p:nvPr/>
        </p:nvSpPr>
        <p:spPr>
          <a:xfrm>
            <a:off x="8523922" y="3257550"/>
            <a:ext cx="42863" cy="394336"/>
          </a:xfrm>
          <a:custGeom>
            <a:avLst/>
            <a:gdLst/>
            <a:ahLst/>
            <a:cxnLst/>
            <a:rect l="0" t="0" r="0" b="0"/>
            <a:pathLst>
              <a:path w="42863" h="394336">
                <a:moveTo>
                  <a:pt x="0" y="0"/>
                </a:moveTo>
                <a:lnTo>
                  <a:pt x="0" y="70425"/>
                </a:lnTo>
                <a:lnTo>
                  <a:pt x="953" y="78383"/>
                </a:lnTo>
                <a:lnTo>
                  <a:pt x="2540" y="86545"/>
                </a:lnTo>
                <a:lnTo>
                  <a:pt x="4551" y="94844"/>
                </a:lnTo>
                <a:lnTo>
                  <a:pt x="5892" y="103234"/>
                </a:lnTo>
                <a:lnTo>
                  <a:pt x="6785" y="111685"/>
                </a:lnTo>
                <a:lnTo>
                  <a:pt x="7382" y="120177"/>
                </a:lnTo>
                <a:lnTo>
                  <a:pt x="8730" y="128695"/>
                </a:lnTo>
                <a:lnTo>
                  <a:pt x="10583" y="137231"/>
                </a:lnTo>
                <a:lnTo>
                  <a:pt x="12771" y="145780"/>
                </a:lnTo>
                <a:lnTo>
                  <a:pt x="15182" y="154337"/>
                </a:lnTo>
                <a:lnTo>
                  <a:pt x="20401" y="171464"/>
                </a:lnTo>
                <a:lnTo>
                  <a:pt x="28693" y="197171"/>
                </a:lnTo>
                <a:lnTo>
                  <a:pt x="30558" y="206695"/>
                </a:lnTo>
                <a:lnTo>
                  <a:pt x="31803" y="216854"/>
                </a:lnTo>
                <a:lnTo>
                  <a:pt x="32631" y="227437"/>
                </a:lnTo>
                <a:lnTo>
                  <a:pt x="33185" y="237349"/>
                </a:lnTo>
                <a:lnTo>
                  <a:pt x="33799" y="255983"/>
                </a:lnTo>
                <a:lnTo>
                  <a:pt x="34915" y="264953"/>
                </a:lnTo>
                <a:lnTo>
                  <a:pt x="36612" y="273790"/>
                </a:lnTo>
                <a:lnTo>
                  <a:pt x="38696" y="282539"/>
                </a:lnTo>
                <a:lnTo>
                  <a:pt x="40084" y="291229"/>
                </a:lnTo>
                <a:lnTo>
                  <a:pt x="41011" y="299880"/>
                </a:lnTo>
                <a:lnTo>
                  <a:pt x="41628" y="308505"/>
                </a:lnTo>
                <a:lnTo>
                  <a:pt x="42039" y="316160"/>
                </a:lnTo>
                <a:lnTo>
                  <a:pt x="42496" y="329745"/>
                </a:lnTo>
                <a:lnTo>
                  <a:pt x="42790" y="353989"/>
                </a:lnTo>
                <a:lnTo>
                  <a:pt x="42862" y="3943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3"/>
          <p:cNvSpPr/>
          <p:nvPr/>
        </p:nvSpPr>
        <p:spPr>
          <a:xfrm>
            <a:off x="7246619" y="3103277"/>
            <a:ext cx="1611619" cy="762806"/>
          </a:xfrm>
          <a:custGeom>
            <a:avLst/>
            <a:gdLst/>
            <a:ahLst/>
            <a:cxnLst/>
            <a:rect l="0" t="0" r="0" b="0"/>
            <a:pathLst>
              <a:path w="1611619" h="762806">
                <a:moveTo>
                  <a:pt x="25718" y="154273"/>
                </a:moveTo>
                <a:lnTo>
                  <a:pt x="25718" y="167043"/>
                </a:lnTo>
                <a:lnTo>
                  <a:pt x="33099" y="190346"/>
                </a:lnTo>
                <a:lnTo>
                  <a:pt x="38489" y="208776"/>
                </a:lnTo>
                <a:lnTo>
                  <a:pt x="46118" y="227784"/>
                </a:lnTo>
                <a:lnTo>
                  <a:pt x="49072" y="242189"/>
                </a:lnTo>
                <a:lnTo>
                  <a:pt x="50385" y="258117"/>
                </a:lnTo>
                <a:lnTo>
                  <a:pt x="50969" y="274721"/>
                </a:lnTo>
                <a:lnTo>
                  <a:pt x="51297" y="300133"/>
                </a:lnTo>
                <a:lnTo>
                  <a:pt x="53914" y="319747"/>
                </a:lnTo>
                <a:lnTo>
                  <a:pt x="57300" y="341164"/>
                </a:lnTo>
                <a:lnTo>
                  <a:pt x="58804" y="363383"/>
                </a:lnTo>
                <a:lnTo>
                  <a:pt x="59473" y="383418"/>
                </a:lnTo>
                <a:lnTo>
                  <a:pt x="59849" y="413303"/>
                </a:lnTo>
                <a:lnTo>
                  <a:pt x="58985" y="435132"/>
                </a:lnTo>
                <a:lnTo>
                  <a:pt x="55426" y="457534"/>
                </a:lnTo>
                <a:lnTo>
                  <a:pt x="53209" y="480191"/>
                </a:lnTo>
                <a:lnTo>
                  <a:pt x="51271" y="502960"/>
                </a:lnTo>
                <a:lnTo>
                  <a:pt x="47235" y="525780"/>
                </a:lnTo>
                <a:lnTo>
                  <a:pt x="42266" y="548622"/>
                </a:lnTo>
                <a:lnTo>
                  <a:pt x="37835" y="570522"/>
                </a:lnTo>
                <a:lnTo>
                  <a:pt x="35866" y="589780"/>
                </a:lnTo>
                <a:lnTo>
                  <a:pt x="32451" y="607864"/>
                </a:lnTo>
                <a:lnTo>
                  <a:pt x="28710" y="625426"/>
                </a:lnTo>
                <a:lnTo>
                  <a:pt x="27048" y="642757"/>
                </a:lnTo>
                <a:lnTo>
                  <a:pt x="26113" y="664028"/>
                </a:lnTo>
                <a:lnTo>
                  <a:pt x="25835" y="686946"/>
                </a:lnTo>
                <a:lnTo>
                  <a:pt x="24844" y="693221"/>
                </a:lnTo>
                <a:lnTo>
                  <a:pt x="18949" y="712675"/>
                </a:lnTo>
                <a:lnTo>
                  <a:pt x="17383" y="733373"/>
                </a:lnTo>
                <a:lnTo>
                  <a:pt x="17251" y="739628"/>
                </a:lnTo>
                <a:lnTo>
                  <a:pt x="18168" y="741677"/>
                </a:lnTo>
                <a:lnTo>
                  <a:pt x="19732" y="743043"/>
                </a:lnTo>
                <a:lnTo>
                  <a:pt x="21728" y="743954"/>
                </a:lnTo>
                <a:lnTo>
                  <a:pt x="23058" y="745514"/>
                </a:lnTo>
                <a:lnTo>
                  <a:pt x="23944" y="747506"/>
                </a:lnTo>
                <a:lnTo>
                  <a:pt x="25368" y="752996"/>
                </a:lnTo>
                <a:lnTo>
                  <a:pt x="25614" y="758498"/>
                </a:lnTo>
                <a:lnTo>
                  <a:pt x="26602" y="759972"/>
                </a:lnTo>
                <a:lnTo>
                  <a:pt x="28212" y="760955"/>
                </a:lnTo>
                <a:lnTo>
                  <a:pt x="32542" y="762047"/>
                </a:lnTo>
                <a:lnTo>
                  <a:pt x="50417" y="762805"/>
                </a:lnTo>
                <a:lnTo>
                  <a:pt x="54567" y="761891"/>
                </a:lnTo>
                <a:lnTo>
                  <a:pt x="65910" y="757006"/>
                </a:lnTo>
                <a:lnTo>
                  <a:pt x="86327" y="754873"/>
                </a:lnTo>
                <a:lnTo>
                  <a:pt x="91842" y="754697"/>
                </a:lnTo>
                <a:lnTo>
                  <a:pt x="103049" y="751963"/>
                </a:lnTo>
                <a:lnTo>
                  <a:pt x="115333" y="748525"/>
                </a:lnTo>
                <a:lnTo>
                  <a:pt x="137361" y="745638"/>
                </a:lnTo>
                <a:lnTo>
                  <a:pt x="162353" y="739151"/>
                </a:lnTo>
                <a:lnTo>
                  <a:pt x="182408" y="735240"/>
                </a:lnTo>
                <a:lnTo>
                  <a:pt x="203907" y="730588"/>
                </a:lnTo>
                <a:lnTo>
                  <a:pt x="224883" y="726671"/>
                </a:lnTo>
                <a:lnTo>
                  <a:pt x="240919" y="722997"/>
                </a:lnTo>
                <a:lnTo>
                  <a:pt x="283010" y="715894"/>
                </a:lnTo>
                <a:lnTo>
                  <a:pt x="324050" y="711404"/>
                </a:lnTo>
                <a:lnTo>
                  <a:pt x="366306" y="704872"/>
                </a:lnTo>
                <a:lnTo>
                  <a:pt x="407002" y="703300"/>
                </a:lnTo>
                <a:lnTo>
                  <a:pt x="460539" y="696179"/>
                </a:lnTo>
                <a:lnTo>
                  <a:pt x="501287" y="690153"/>
                </a:lnTo>
                <a:lnTo>
                  <a:pt x="545072" y="686634"/>
                </a:lnTo>
                <a:lnTo>
                  <a:pt x="575206" y="686977"/>
                </a:lnTo>
                <a:lnTo>
                  <a:pt x="622010" y="692604"/>
                </a:lnTo>
                <a:lnTo>
                  <a:pt x="663887" y="693997"/>
                </a:lnTo>
                <a:lnTo>
                  <a:pt x="765835" y="694331"/>
                </a:lnTo>
                <a:lnTo>
                  <a:pt x="806596" y="700230"/>
                </a:lnTo>
                <a:lnTo>
                  <a:pt x="853454" y="702383"/>
                </a:lnTo>
                <a:lnTo>
                  <a:pt x="899893" y="702808"/>
                </a:lnTo>
                <a:lnTo>
                  <a:pt x="1082633" y="702913"/>
                </a:lnTo>
                <a:lnTo>
                  <a:pt x="1140096" y="709698"/>
                </a:lnTo>
                <a:lnTo>
                  <a:pt x="1185854" y="711132"/>
                </a:lnTo>
                <a:lnTo>
                  <a:pt x="1243012" y="718224"/>
                </a:lnTo>
                <a:lnTo>
                  <a:pt x="1288733" y="719695"/>
                </a:lnTo>
                <a:lnTo>
                  <a:pt x="1336558" y="726795"/>
                </a:lnTo>
                <a:lnTo>
                  <a:pt x="1362805" y="730626"/>
                </a:lnTo>
                <a:lnTo>
                  <a:pt x="1388680" y="735254"/>
                </a:lnTo>
                <a:lnTo>
                  <a:pt x="1430648" y="737899"/>
                </a:lnTo>
                <a:lnTo>
                  <a:pt x="1462538" y="744550"/>
                </a:lnTo>
                <a:lnTo>
                  <a:pt x="1475485" y="745412"/>
                </a:lnTo>
                <a:lnTo>
                  <a:pt x="1506243" y="753124"/>
                </a:lnTo>
                <a:lnTo>
                  <a:pt x="1555680" y="754348"/>
                </a:lnTo>
                <a:lnTo>
                  <a:pt x="1559799" y="754348"/>
                </a:lnTo>
                <a:lnTo>
                  <a:pt x="1560193" y="738499"/>
                </a:lnTo>
                <a:lnTo>
                  <a:pt x="1554304" y="730615"/>
                </a:lnTo>
                <a:lnTo>
                  <a:pt x="1552814" y="725385"/>
                </a:lnTo>
                <a:lnTo>
                  <a:pt x="1551780" y="704649"/>
                </a:lnTo>
                <a:lnTo>
                  <a:pt x="1551633" y="675631"/>
                </a:lnTo>
                <a:lnTo>
                  <a:pt x="1551624" y="637994"/>
                </a:lnTo>
                <a:lnTo>
                  <a:pt x="1547073" y="615732"/>
                </a:lnTo>
                <a:lnTo>
                  <a:pt x="1544242" y="595590"/>
                </a:lnTo>
                <a:lnTo>
                  <a:pt x="1543580" y="578378"/>
                </a:lnTo>
                <a:lnTo>
                  <a:pt x="1543155" y="540836"/>
                </a:lnTo>
                <a:lnTo>
                  <a:pt x="1545638" y="523246"/>
                </a:lnTo>
                <a:lnTo>
                  <a:pt x="1548963" y="504951"/>
                </a:lnTo>
                <a:lnTo>
                  <a:pt x="1550440" y="484120"/>
                </a:lnTo>
                <a:lnTo>
                  <a:pt x="1553637" y="462161"/>
                </a:lnTo>
                <a:lnTo>
                  <a:pt x="1557281" y="439702"/>
                </a:lnTo>
                <a:lnTo>
                  <a:pt x="1558900" y="417020"/>
                </a:lnTo>
                <a:lnTo>
                  <a:pt x="1562160" y="394239"/>
                </a:lnTo>
                <a:lnTo>
                  <a:pt x="1566784" y="371414"/>
                </a:lnTo>
                <a:lnTo>
                  <a:pt x="1572014" y="348570"/>
                </a:lnTo>
                <a:lnTo>
                  <a:pt x="1574974" y="325717"/>
                </a:lnTo>
                <a:lnTo>
                  <a:pt x="1577241" y="302860"/>
                </a:lnTo>
                <a:lnTo>
                  <a:pt x="1581424" y="280001"/>
                </a:lnTo>
                <a:lnTo>
                  <a:pt x="1586458" y="259682"/>
                </a:lnTo>
                <a:lnTo>
                  <a:pt x="1591870" y="240174"/>
                </a:lnTo>
                <a:lnTo>
                  <a:pt x="1597452" y="218803"/>
                </a:lnTo>
                <a:lnTo>
                  <a:pt x="1603106" y="201685"/>
                </a:lnTo>
                <a:lnTo>
                  <a:pt x="1607842" y="186775"/>
                </a:lnTo>
                <a:lnTo>
                  <a:pt x="1609947" y="170623"/>
                </a:lnTo>
                <a:lnTo>
                  <a:pt x="1610882" y="153919"/>
                </a:lnTo>
                <a:lnTo>
                  <a:pt x="1611409" y="130990"/>
                </a:lnTo>
                <a:lnTo>
                  <a:pt x="1611618" y="85863"/>
                </a:lnTo>
                <a:lnTo>
                  <a:pt x="1609085" y="75926"/>
                </a:lnTo>
                <a:lnTo>
                  <a:pt x="1604784" y="66112"/>
                </a:lnTo>
                <a:lnTo>
                  <a:pt x="1599698" y="58575"/>
                </a:lnTo>
                <a:lnTo>
                  <a:pt x="1591722" y="52050"/>
                </a:lnTo>
                <a:lnTo>
                  <a:pt x="1556435" y="28568"/>
                </a:lnTo>
                <a:lnTo>
                  <a:pt x="1524094" y="14258"/>
                </a:lnTo>
                <a:lnTo>
                  <a:pt x="1499651" y="10235"/>
                </a:lnTo>
                <a:lnTo>
                  <a:pt x="1452175" y="6223"/>
                </a:lnTo>
                <a:lnTo>
                  <a:pt x="1403709" y="1203"/>
                </a:lnTo>
                <a:lnTo>
                  <a:pt x="1356494" y="212"/>
                </a:lnTo>
                <a:lnTo>
                  <a:pt x="1288249" y="0"/>
                </a:lnTo>
                <a:lnTo>
                  <a:pt x="1245727" y="4528"/>
                </a:lnTo>
                <a:lnTo>
                  <a:pt x="1198415" y="7351"/>
                </a:lnTo>
                <a:lnTo>
                  <a:pt x="1148201" y="8188"/>
                </a:lnTo>
                <a:lnTo>
                  <a:pt x="1101679" y="12987"/>
                </a:lnTo>
                <a:lnTo>
                  <a:pt x="1036449" y="17250"/>
                </a:lnTo>
                <a:lnTo>
                  <a:pt x="1002617" y="21301"/>
                </a:lnTo>
                <a:lnTo>
                  <a:pt x="968529" y="23736"/>
                </a:lnTo>
                <a:lnTo>
                  <a:pt x="933379" y="25772"/>
                </a:lnTo>
                <a:lnTo>
                  <a:pt x="895531" y="29851"/>
                </a:lnTo>
                <a:lnTo>
                  <a:pt x="859025" y="34839"/>
                </a:lnTo>
                <a:lnTo>
                  <a:pt x="823748" y="39279"/>
                </a:lnTo>
                <a:lnTo>
                  <a:pt x="789021" y="41251"/>
                </a:lnTo>
                <a:lnTo>
                  <a:pt x="754536" y="44669"/>
                </a:lnTo>
                <a:lnTo>
                  <a:pt x="720159" y="49362"/>
                </a:lnTo>
                <a:lnTo>
                  <a:pt x="685832" y="54623"/>
                </a:lnTo>
                <a:lnTo>
                  <a:pt x="651524" y="57596"/>
                </a:lnTo>
                <a:lnTo>
                  <a:pt x="617227" y="59870"/>
                </a:lnTo>
                <a:lnTo>
                  <a:pt x="582934" y="64056"/>
                </a:lnTo>
                <a:lnTo>
                  <a:pt x="531496" y="71767"/>
                </a:lnTo>
                <a:lnTo>
                  <a:pt x="318375" y="105698"/>
                </a:lnTo>
                <a:lnTo>
                  <a:pt x="270652" y="109718"/>
                </a:lnTo>
                <a:lnTo>
                  <a:pt x="221798" y="110908"/>
                </a:lnTo>
                <a:lnTo>
                  <a:pt x="180230" y="115812"/>
                </a:lnTo>
                <a:lnTo>
                  <a:pt x="126160" y="120111"/>
                </a:lnTo>
                <a:lnTo>
                  <a:pt x="80343" y="126605"/>
                </a:lnTo>
                <a:lnTo>
                  <a:pt x="52381" y="130517"/>
                </a:lnTo>
                <a:lnTo>
                  <a:pt x="16194" y="139087"/>
                </a:lnTo>
                <a:lnTo>
                  <a:pt x="0" y="1457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4494847" y="4714888"/>
            <a:ext cx="2276311" cy="1525530"/>
            <a:chOff x="4494847" y="4714888"/>
            <a:chExt cx="2276311" cy="1525530"/>
          </a:xfrm>
        </p:grpSpPr>
        <p:sp>
          <p:nvSpPr>
            <p:cNvPr id="35" name="SMARTPenAnnotation374"/>
            <p:cNvSpPr/>
            <p:nvPr/>
          </p:nvSpPr>
          <p:spPr>
            <a:xfrm>
              <a:off x="4494847" y="4757737"/>
              <a:ext cx="300038" cy="351474"/>
            </a:xfrm>
            <a:custGeom>
              <a:avLst/>
              <a:gdLst/>
              <a:ahLst/>
              <a:cxnLst/>
              <a:rect l="0" t="0" r="0" b="0"/>
              <a:pathLst>
                <a:path w="300038" h="351474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8730" y="14622"/>
                  </a:lnTo>
                  <a:lnTo>
                    <a:pt x="15181" y="22959"/>
                  </a:lnTo>
                  <a:lnTo>
                    <a:pt x="24077" y="32414"/>
                  </a:lnTo>
                  <a:lnTo>
                    <a:pt x="33244" y="41711"/>
                  </a:lnTo>
                  <a:lnTo>
                    <a:pt x="41128" y="52193"/>
                  </a:lnTo>
                  <a:lnTo>
                    <a:pt x="44563" y="57656"/>
                  </a:lnTo>
                  <a:lnTo>
                    <a:pt x="47806" y="63202"/>
                  </a:lnTo>
                  <a:lnTo>
                    <a:pt x="50921" y="68805"/>
                  </a:lnTo>
                  <a:lnTo>
                    <a:pt x="53950" y="74445"/>
                  </a:lnTo>
                  <a:lnTo>
                    <a:pt x="57874" y="80110"/>
                  </a:lnTo>
                  <a:lnTo>
                    <a:pt x="62396" y="85792"/>
                  </a:lnTo>
                  <a:lnTo>
                    <a:pt x="67314" y="91484"/>
                  </a:lnTo>
                  <a:lnTo>
                    <a:pt x="72499" y="98137"/>
                  </a:lnTo>
                  <a:lnTo>
                    <a:pt x="77860" y="105430"/>
                  </a:lnTo>
                  <a:lnTo>
                    <a:pt x="83339" y="113149"/>
                  </a:lnTo>
                  <a:lnTo>
                    <a:pt x="87944" y="120200"/>
                  </a:lnTo>
                  <a:lnTo>
                    <a:pt x="91967" y="126806"/>
                  </a:lnTo>
                  <a:lnTo>
                    <a:pt x="95601" y="133115"/>
                  </a:lnTo>
                  <a:lnTo>
                    <a:pt x="99929" y="139226"/>
                  </a:lnTo>
                  <a:lnTo>
                    <a:pt x="104719" y="145205"/>
                  </a:lnTo>
                  <a:lnTo>
                    <a:pt x="109818" y="151096"/>
                  </a:lnTo>
                  <a:lnTo>
                    <a:pt x="115122" y="156928"/>
                  </a:lnTo>
                  <a:lnTo>
                    <a:pt x="126095" y="168489"/>
                  </a:lnTo>
                  <a:lnTo>
                    <a:pt x="142983" y="185707"/>
                  </a:lnTo>
                  <a:lnTo>
                    <a:pt x="148662" y="192385"/>
                  </a:lnTo>
                  <a:lnTo>
                    <a:pt x="154353" y="199694"/>
                  </a:lnTo>
                  <a:lnTo>
                    <a:pt x="160052" y="207424"/>
                  </a:lnTo>
                  <a:lnTo>
                    <a:pt x="165756" y="214483"/>
                  </a:lnTo>
                  <a:lnTo>
                    <a:pt x="171464" y="221093"/>
                  </a:lnTo>
                  <a:lnTo>
                    <a:pt x="177175" y="227406"/>
                  </a:lnTo>
                  <a:lnTo>
                    <a:pt x="188599" y="239500"/>
                  </a:lnTo>
                  <a:lnTo>
                    <a:pt x="211456" y="262785"/>
                  </a:lnTo>
                  <a:lnTo>
                    <a:pt x="217171" y="267583"/>
                  </a:lnTo>
                  <a:lnTo>
                    <a:pt x="222885" y="271734"/>
                  </a:lnTo>
                  <a:lnTo>
                    <a:pt x="228600" y="275453"/>
                  </a:lnTo>
                  <a:lnTo>
                    <a:pt x="237490" y="284666"/>
                  </a:lnTo>
                  <a:lnTo>
                    <a:pt x="244616" y="294159"/>
                  </a:lnTo>
                  <a:lnTo>
                    <a:pt x="253983" y="304857"/>
                  </a:lnTo>
                  <a:lnTo>
                    <a:pt x="259884" y="311070"/>
                  </a:lnTo>
                  <a:lnTo>
                    <a:pt x="268222" y="317006"/>
                  </a:lnTo>
                  <a:lnTo>
                    <a:pt x="277324" y="322819"/>
                  </a:lnTo>
                  <a:lnTo>
                    <a:pt x="284545" y="328577"/>
                  </a:lnTo>
                  <a:lnTo>
                    <a:pt x="286852" y="331447"/>
                  </a:lnTo>
                  <a:lnTo>
                    <a:pt x="288390" y="334312"/>
                  </a:lnTo>
                  <a:lnTo>
                    <a:pt x="289415" y="337175"/>
                  </a:lnTo>
                  <a:lnTo>
                    <a:pt x="291051" y="339083"/>
                  </a:lnTo>
                  <a:lnTo>
                    <a:pt x="293094" y="340356"/>
                  </a:lnTo>
                  <a:lnTo>
                    <a:pt x="298666" y="342397"/>
                  </a:lnTo>
                  <a:lnTo>
                    <a:pt x="299123" y="343517"/>
                  </a:lnTo>
                  <a:lnTo>
                    <a:pt x="300037" y="3514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75"/>
            <p:cNvSpPr/>
            <p:nvPr/>
          </p:nvSpPr>
          <p:spPr>
            <a:xfrm>
              <a:off x="4520565" y="4757737"/>
              <a:ext cx="248603" cy="342901"/>
            </a:xfrm>
            <a:custGeom>
              <a:avLst/>
              <a:gdLst/>
              <a:ahLst/>
              <a:cxnLst/>
              <a:rect l="0" t="0" r="0" b="0"/>
              <a:pathLst>
                <a:path w="248603" h="342901">
                  <a:moveTo>
                    <a:pt x="248602" y="0"/>
                  </a:moveTo>
                  <a:lnTo>
                    <a:pt x="241221" y="0"/>
                  </a:lnTo>
                  <a:lnTo>
                    <a:pt x="240824" y="953"/>
                  </a:lnTo>
                  <a:lnTo>
                    <a:pt x="240383" y="4551"/>
                  </a:lnTo>
                  <a:lnTo>
                    <a:pt x="239313" y="5892"/>
                  </a:lnTo>
                  <a:lnTo>
                    <a:pt x="237647" y="6785"/>
                  </a:lnTo>
                  <a:lnTo>
                    <a:pt x="232680" y="8219"/>
                  </a:lnTo>
                  <a:lnTo>
                    <a:pt x="227269" y="13019"/>
                  </a:lnTo>
                  <a:lnTo>
                    <a:pt x="219633" y="20473"/>
                  </a:lnTo>
                  <a:lnTo>
                    <a:pt x="214137" y="28466"/>
                  </a:lnTo>
                  <a:lnTo>
                    <a:pt x="208519" y="38370"/>
                  </a:lnTo>
                  <a:lnTo>
                    <a:pt x="202847" y="49120"/>
                  </a:lnTo>
                  <a:lnTo>
                    <a:pt x="199049" y="54654"/>
                  </a:lnTo>
                  <a:lnTo>
                    <a:pt x="194611" y="60249"/>
                  </a:lnTo>
                  <a:lnTo>
                    <a:pt x="189749" y="65884"/>
                  </a:lnTo>
                  <a:lnTo>
                    <a:pt x="185554" y="71545"/>
                  </a:lnTo>
                  <a:lnTo>
                    <a:pt x="181805" y="77224"/>
                  </a:lnTo>
                  <a:lnTo>
                    <a:pt x="178353" y="82915"/>
                  </a:lnTo>
                  <a:lnTo>
                    <a:pt x="175099" y="88614"/>
                  </a:lnTo>
                  <a:lnTo>
                    <a:pt x="168944" y="100027"/>
                  </a:lnTo>
                  <a:lnTo>
                    <a:pt x="165017" y="105737"/>
                  </a:lnTo>
                  <a:lnTo>
                    <a:pt x="160494" y="111449"/>
                  </a:lnTo>
                  <a:lnTo>
                    <a:pt x="155573" y="117162"/>
                  </a:lnTo>
                  <a:lnTo>
                    <a:pt x="150388" y="122875"/>
                  </a:lnTo>
                  <a:lnTo>
                    <a:pt x="139547" y="134304"/>
                  </a:lnTo>
                  <a:lnTo>
                    <a:pt x="134941" y="140971"/>
                  </a:lnTo>
                  <a:lnTo>
                    <a:pt x="130918" y="148274"/>
                  </a:lnTo>
                  <a:lnTo>
                    <a:pt x="120705" y="169663"/>
                  </a:lnTo>
                  <a:lnTo>
                    <a:pt x="117618" y="175973"/>
                  </a:lnTo>
                  <a:lnTo>
                    <a:pt x="113654" y="182086"/>
                  </a:lnTo>
                  <a:lnTo>
                    <a:pt x="109107" y="188066"/>
                  </a:lnTo>
                  <a:lnTo>
                    <a:pt x="104170" y="193957"/>
                  </a:lnTo>
                  <a:lnTo>
                    <a:pt x="99927" y="199789"/>
                  </a:lnTo>
                  <a:lnTo>
                    <a:pt x="96145" y="205583"/>
                  </a:lnTo>
                  <a:lnTo>
                    <a:pt x="92672" y="211351"/>
                  </a:lnTo>
                  <a:lnTo>
                    <a:pt x="89403" y="217100"/>
                  </a:lnTo>
                  <a:lnTo>
                    <a:pt x="83232" y="228569"/>
                  </a:lnTo>
                  <a:lnTo>
                    <a:pt x="74403" y="245736"/>
                  </a:lnTo>
                  <a:lnTo>
                    <a:pt x="70557" y="251454"/>
                  </a:lnTo>
                  <a:lnTo>
                    <a:pt x="66088" y="257171"/>
                  </a:lnTo>
                  <a:lnTo>
                    <a:pt x="61203" y="262887"/>
                  </a:lnTo>
                  <a:lnTo>
                    <a:pt x="56994" y="267651"/>
                  </a:lnTo>
                  <a:lnTo>
                    <a:pt x="49778" y="275483"/>
                  </a:lnTo>
                  <a:lnTo>
                    <a:pt x="47473" y="279858"/>
                  </a:lnTo>
                  <a:lnTo>
                    <a:pt x="44911" y="289799"/>
                  </a:lnTo>
                  <a:lnTo>
                    <a:pt x="41233" y="298028"/>
                  </a:lnTo>
                  <a:lnTo>
                    <a:pt x="36423" y="305811"/>
                  </a:lnTo>
                  <a:lnTo>
                    <a:pt x="31111" y="315621"/>
                  </a:lnTo>
                  <a:lnTo>
                    <a:pt x="28360" y="318999"/>
                  </a:lnTo>
                  <a:lnTo>
                    <a:pt x="25574" y="321251"/>
                  </a:lnTo>
                  <a:lnTo>
                    <a:pt x="19938" y="324706"/>
                  </a:lnTo>
                  <a:lnTo>
                    <a:pt x="14259" y="329416"/>
                  </a:lnTo>
                  <a:lnTo>
                    <a:pt x="12363" y="332006"/>
                  </a:lnTo>
                  <a:lnTo>
                    <a:pt x="10257" y="337424"/>
                  </a:lnTo>
                  <a:lnTo>
                    <a:pt x="8743" y="339249"/>
                  </a:lnTo>
                  <a:lnTo>
                    <a:pt x="6781" y="340466"/>
                  </a:lnTo>
                  <a:lnTo>
                    <a:pt x="0" y="34290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76"/>
            <p:cNvSpPr/>
            <p:nvPr/>
          </p:nvSpPr>
          <p:spPr>
            <a:xfrm>
              <a:off x="4992052" y="4894898"/>
              <a:ext cx="394336" cy="17145"/>
            </a:xfrm>
            <a:custGeom>
              <a:avLst/>
              <a:gdLst/>
              <a:ahLst/>
              <a:cxnLst/>
              <a:rect l="0" t="0" r="0" b="0"/>
              <a:pathLst>
                <a:path w="394336" h="17145">
                  <a:moveTo>
                    <a:pt x="0" y="8572"/>
                  </a:moveTo>
                  <a:lnTo>
                    <a:pt x="70432" y="8572"/>
                  </a:lnTo>
                  <a:lnTo>
                    <a:pt x="78387" y="7619"/>
                  </a:lnTo>
                  <a:lnTo>
                    <a:pt x="86548" y="6032"/>
                  </a:lnTo>
                  <a:lnTo>
                    <a:pt x="94846" y="4021"/>
                  </a:lnTo>
                  <a:lnTo>
                    <a:pt x="103236" y="2680"/>
                  </a:lnTo>
                  <a:lnTo>
                    <a:pt x="111686" y="1786"/>
                  </a:lnTo>
                  <a:lnTo>
                    <a:pt x="120178" y="1191"/>
                  </a:lnTo>
                  <a:lnTo>
                    <a:pt x="128696" y="793"/>
                  </a:lnTo>
                  <a:lnTo>
                    <a:pt x="145781" y="352"/>
                  </a:lnTo>
                  <a:lnTo>
                    <a:pt x="189791" y="30"/>
                  </a:lnTo>
                  <a:lnTo>
                    <a:pt x="286923" y="0"/>
                  </a:lnTo>
                  <a:lnTo>
                    <a:pt x="293200" y="952"/>
                  </a:lnTo>
                  <a:lnTo>
                    <a:pt x="299289" y="2539"/>
                  </a:lnTo>
                  <a:lnTo>
                    <a:pt x="305254" y="4550"/>
                  </a:lnTo>
                  <a:lnTo>
                    <a:pt x="311135" y="5891"/>
                  </a:lnTo>
                  <a:lnTo>
                    <a:pt x="316961" y="6784"/>
                  </a:lnTo>
                  <a:lnTo>
                    <a:pt x="322749" y="7380"/>
                  </a:lnTo>
                  <a:lnTo>
                    <a:pt x="328514" y="7777"/>
                  </a:lnTo>
                  <a:lnTo>
                    <a:pt x="339999" y="8218"/>
                  </a:lnTo>
                  <a:lnTo>
                    <a:pt x="352624" y="8467"/>
                  </a:lnTo>
                  <a:lnTo>
                    <a:pt x="378706" y="8562"/>
                  </a:lnTo>
                  <a:lnTo>
                    <a:pt x="382011" y="9518"/>
                  </a:lnTo>
                  <a:lnTo>
                    <a:pt x="385167" y="11107"/>
                  </a:lnTo>
                  <a:lnTo>
                    <a:pt x="394335" y="171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77"/>
            <p:cNvSpPr/>
            <p:nvPr/>
          </p:nvSpPr>
          <p:spPr>
            <a:xfrm>
              <a:off x="5155034" y="4766310"/>
              <a:ext cx="25614" cy="282893"/>
            </a:xfrm>
            <a:custGeom>
              <a:avLst/>
              <a:gdLst/>
              <a:ahLst/>
              <a:cxnLst/>
              <a:rect l="0" t="0" r="0" b="0"/>
              <a:pathLst>
                <a:path w="25614" h="282893">
                  <a:moveTo>
                    <a:pt x="8468" y="0"/>
                  </a:moveTo>
                  <a:lnTo>
                    <a:pt x="0" y="0"/>
                  </a:lnTo>
                  <a:lnTo>
                    <a:pt x="2482" y="2540"/>
                  </a:lnTo>
                  <a:lnTo>
                    <a:pt x="4477" y="4551"/>
                  </a:lnTo>
                  <a:lnTo>
                    <a:pt x="5808" y="6844"/>
                  </a:lnTo>
                  <a:lnTo>
                    <a:pt x="6695" y="9324"/>
                  </a:lnTo>
                  <a:lnTo>
                    <a:pt x="7286" y="11931"/>
                  </a:lnTo>
                  <a:lnTo>
                    <a:pt x="7943" y="19908"/>
                  </a:lnTo>
                  <a:lnTo>
                    <a:pt x="8234" y="29803"/>
                  </a:lnTo>
                  <a:lnTo>
                    <a:pt x="8364" y="40550"/>
                  </a:lnTo>
                  <a:lnTo>
                    <a:pt x="9351" y="46084"/>
                  </a:lnTo>
                  <a:lnTo>
                    <a:pt x="10962" y="51677"/>
                  </a:lnTo>
                  <a:lnTo>
                    <a:pt x="12988" y="57311"/>
                  </a:lnTo>
                  <a:lnTo>
                    <a:pt x="14339" y="63925"/>
                  </a:lnTo>
                  <a:lnTo>
                    <a:pt x="15239" y="71192"/>
                  </a:lnTo>
                  <a:lnTo>
                    <a:pt x="15840" y="78893"/>
                  </a:lnTo>
                  <a:lnTo>
                    <a:pt x="16240" y="85933"/>
                  </a:lnTo>
                  <a:lnTo>
                    <a:pt x="16685" y="98835"/>
                  </a:lnTo>
                  <a:lnTo>
                    <a:pt x="16994" y="137757"/>
                  </a:lnTo>
                  <a:lnTo>
                    <a:pt x="17039" y="202744"/>
                  </a:lnTo>
                  <a:lnTo>
                    <a:pt x="17992" y="208505"/>
                  </a:lnTo>
                  <a:lnTo>
                    <a:pt x="19580" y="214251"/>
                  </a:lnTo>
                  <a:lnTo>
                    <a:pt x="21591" y="219986"/>
                  </a:lnTo>
                  <a:lnTo>
                    <a:pt x="22932" y="224762"/>
                  </a:lnTo>
                  <a:lnTo>
                    <a:pt x="23826" y="228899"/>
                  </a:lnTo>
                  <a:lnTo>
                    <a:pt x="24421" y="232609"/>
                  </a:lnTo>
                  <a:lnTo>
                    <a:pt x="24819" y="236988"/>
                  </a:lnTo>
                  <a:lnTo>
                    <a:pt x="25083" y="241812"/>
                  </a:lnTo>
                  <a:lnTo>
                    <a:pt x="25508" y="254140"/>
                  </a:lnTo>
                  <a:lnTo>
                    <a:pt x="25593" y="263419"/>
                  </a:lnTo>
                  <a:lnTo>
                    <a:pt x="25613" y="28289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78"/>
            <p:cNvSpPr/>
            <p:nvPr/>
          </p:nvSpPr>
          <p:spPr>
            <a:xfrm>
              <a:off x="5489409" y="4732136"/>
              <a:ext cx="255401" cy="334054"/>
            </a:xfrm>
            <a:custGeom>
              <a:avLst/>
              <a:gdLst/>
              <a:ahLst/>
              <a:cxnLst/>
              <a:rect l="0" t="0" r="0" b="0"/>
              <a:pathLst>
                <a:path w="255401" h="334054">
                  <a:moveTo>
                    <a:pt x="205588" y="34174"/>
                  </a:moveTo>
                  <a:lnTo>
                    <a:pt x="185115" y="13700"/>
                  </a:lnTo>
                  <a:lnTo>
                    <a:pt x="182414" y="11952"/>
                  </a:lnTo>
                  <a:lnTo>
                    <a:pt x="176873" y="10010"/>
                  </a:lnTo>
                  <a:lnTo>
                    <a:pt x="171236" y="6607"/>
                  </a:lnTo>
                  <a:lnTo>
                    <a:pt x="168399" y="4366"/>
                  </a:lnTo>
                  <a:lnTo>
                    <a:pt x="165556" y="2872"/>
                  </a:lnTo>
                  <a:lnTo>
                    <a:pt x="159856" y="1211"/>
                  </a:lnTo>
                  <a:lnTo>
                    <a:pt x="156050" y="769"/>
                  </a:lnTo>
                  <a:lnTo>
                    <a:pt x="151607" y="474"/>
                  </a:lnTo>
                  <a:lnTo>
                    <a:pt x="146741" y="277"/>
                  </a:lnTo>
                  <a:lnTo>
                    <a:pt x="136254" y="58"/>
                  </a:lnTo>
                  <a:lnTo>
                    <a:pt x="130790" y="0"/>
                  </a:lnTo>
                  <a:lnTo>
                    <a:pt x="125243" y="914"/>
                  </a:lnTo>
                  <a:lnTo>
                    <a:pt x="119640" y="2476"/>
                  </a:lnTo>
                  <a:lnTo>
                    <a:pt x="113999" y="4469"/>
                  </a:lnTo>
                  <a:lnTo>
                    <a:pt x="108334" y="5798"/>
                  </a:lnTo>
                  <a:lnTo>
                    <a:pt x="102652" y="6684"/>
                  </a:lnTo>
                  <a:lnTo>
                    <a:pt x="96959" y="7275"/>
                  </a:lnTo>
                  <a:lnTo>
                    <a:pt x="91259" y="8621"/>
                  </a:lnTo>
                  <a:lnTo>
                    <a:pt x="85554" y="10471"/>
                  </a:lnTo>
                  <a:lnTo>
                    <a:pt x="79845" y="12657"/>
                  </a:lnTo>
                  <a:lnTo>
                    <a:pt x="74134" y="15067"/>
                  </a:lnTo>
                  <a:lnTo>
                    <a:pt x="68422" y="17626"/>
                  </a:lnTo>
                  <a:lnTo>
                    <a:pt x="62709" y="20284"/>
                  </a:lnTo>
                  <a:lnTo>
                    <a:pt x="57948" y="23009"/>
                  </a:lnTo>
                  <a:lnTo>
                    <a:pt x="50118" y="28577"/>
                  </a:lnTo>
                  <a:lnTo>
                    <a:pt x="45744" y="32347"/>
                  </a:lnTo>
                  <a:lnTo>
                    <a:pt x="40923" y="36766"/>
                  </a:lnTo>
                  <a:lnTo>
                    <a:pt x="27576" y="49547"/>
                  </a:lnTo>
                  <a:lnTo>
                    <a:pt x="20744" y="57199"/>
                  </a:lnTo>
                  <a:lnTo>
                    <a:pt x="14533" y="66949"/>
                  </a:lnTo>
                  <a:lnTo>
                    <a:pt x="8597" y="75093"/>
                  </a:lnTo>
                  <a:lnTo>
                    <a:pt x="5681" y="78599"/>
                  </a:lnTo>
                  <a:lnTo>
                    <a:pt x="3737" y="82840"/>
                  </a:lnTo>
                  <a:lnTo>
                    <a:pt x="1576" y="92633"/>
                  </a:lnTo>
                  <a:lnTo>
                    <a:pt x="616" y="100796"/>
                  </a:lnTo>
                  <a:lnTo>
                    <a:pt x="76" y="110746"/>
                  </a:lnTo>
                  <a:lnTo>
                    <a:pt x="0" y="113797"/>
                  </a:lnTo>
                  <a:lnTo>
                    <a:pt x="902" y="116783"/>
                  </a:lnTo>
                  <a:lnTo>
                    <a:pt x="4444" y="122642"/>
                  </a:lnTo>
                  <a:lnTo>
                    <a:pt x="11793" y="131295"/>
                  </a:lnTo>
                  <a:lnTo>
                    <a:pt x="14479" y="133211"/>
                  </a:lnTo>
                  <a:lnTo>
                    <a:pt x="20003" y="135340"/>
                  </a:lnTo>
                  <a:lnTo>
                    <a:pt x="23763" y="136860"/>
                  </a:lnTo>
                  <a:lnTo>
                    <a:pt x="28173" y="138827"/>
                  </a:lnTo>
                  <a:lnTo>
                    <a:pt x="38155" y="143551"/>
                  </a:lnTo>
                  <a:lnTo>
                    <a:pt x="48940" y="148826"/>
                  </a:lnTo>
                  <a:lnTo>
                    <a:pt x="53531" y="150614"/>
                  </a:lnTo>
                  <a:lnTo>
                    <a:pt x="61173" y="152599"/>
                  </a:lnTo>
                  <a:lnTo>
                    <a:pt x="66449" y="154082"/>
                  </a:lnTo>
                  <a:lnTo>
                    <a:pt x="79930" y="158269"/>
                  </a:lnTo>
                  <a:lnTo>
                    <a:pt x="86574" y="160718"/>
                  </a:lnTo>
                  <a:lnTo>
                    <a:pt x="92908" y="163305"/>
                  </a:lnTo>
                  <a:lnTo>
                    <a:pt x="99035" y="165981"/>
                  </a:lnTo>
                  <a:lnTo>
                    <a:pt x="105025" y="167765"/>
                  </a:lnTo>
                  <a:lnTo>
                    <a:pt x="110924" y="168955"/>
                  </a:lnTo>
                  <a:lnTo>
                    <a:pt x="116761" y="169748"/>
                  </a:lnTo>
                  <a:lnTo>
                    <a:pt x="123510" y="171229"/>
                  </a:lnTo>
                  <a:lnTo>
                    <a:pt x="130867" y="173168"/>
                  </a:lnTo>
                  <a:lnTo>
                    <a:pt x="138629" y="175415"/>
                  </a:lnTo>
                  <a:lnTo>
                    <a:pt x="145709" y="177865"/>
                  </a:lnTo>
                  <a:lnTo>
                    <a:pt x="152334" y="180450"/>
                  </a:lnTo>
                  <a:lnTo>
                    <a:pt x="158655" y="183126"/>
                  </a:lnTo>
                  <a:lnTo>
                    <a:pt x="170759" y="188640"/>
                  </a:lnTo>
                  <a:lnTo>
                    <a:pt x="176654" y="191443"/>
                  </a:lnTo>
                  <a:lnTo>
                    <a:pt x="182489" y="195218"/>
                  </a:lnTo>
                  <a:lnTo>
                    <a:pt x="188283" y="199639"/>
                  </a:lnTo>
                  <a:lnTo>
                    <a:pt x="194052" y="204491"/>
                  </a:lnTo>
                  <a:lnTo>
                    <a:pt x="199802" y="208679"/>
                  </a:lnTo>
                  <a:lnTo>
                    <a:pt x="205541" y="212423"/>
                  </a:lnTo>
                  <a:lnTo>
                    <a:pt x="211271" y="215872"/>
                  </a:lnTo>
                  <a:lnTo>
                    <a:pt x="216997" y="219123"/>
                  </a:lnTo>
                  <a:lnTo>
                    <a:pt x="228439" y="225276"/>
                  </a:lnTo>
                  <a:lnTo>
                    <a:pt x="232252" y="229203"/>
                  </a:lnTo>
                  <a:lnTo>
                    <a:pt x="234794" y="233726"/>
                  </a:lnTo>
                  <a:lnTo>
                    <a:pt x="238571" y="243831"/>
                  </a:lnTo>
                  <a:lnTo>
                    <a:pt x="240912" y="249192"/>
                  </a:lnTo>
                  <a:lnTo>
                    <a:pt x="245100" y="259277"/>
                  </a:lnTo>
                  <a:lnTo>
                    <a:pt x="246961" y="266935"/>
                  </a:lnTo>
                  <a:lnTo>
                    <a:pt x="247789" y="276053"/>
                  </a:lnTo>
                  <a:lnTo>
                    <a:pt x="248157" y="285503"/>
                  </a:lnTo>
                  <a:lnTo>
                    <a:pt x="248320" y="292878"/>
                  </a:lnTo>
                  <a:lnTo>
                    <a:pt x="245853" y="301871"/>
                  </a:lnTo>
                  <a:lnTo>
                    <a:pt x="241581" y="311265"/>
                  </a:lnTo>
                  <a:lnTo>
                    <a:pt x="236507" y="318615"/>
                  </a:lnTo>
                  <a:lnTo>
                    <a:pt x="228538" y="325057"/>
                  </a:lnTo>
                  <a:lnTo>
                    <a:pt x="223745" y="328109"/>
                  </a:lnTo>
                  <a:lnTo>
                    <a:pt x="215880" y="331499"/>
                  </a:lnTo>
                  <a:lnTo>
                    <a:pt x="208257" y="333005"/>
                  </a:lnTo>
                  <a:lnTo>
                    <a:pt x="203558" y="333407"/>
                  </a:lnTo>
                  <a:lnTo>
                    <a:pt x="194208" y="333854"/>
                  </a:lnTo>
                  <a:lnTo>
                    <a:pt x="186878" y="334053"/>
                  </a:lnTo>
                  <a:lnTo>
                    <a:pt x="182637" y="333153"/>
                  </a:lnTo>
                  <a:lnTo>
                    <a:pt x="177905" y="331601"/>
                  </a:lnTo>
                  <a:lnTo>
                    <a:pt x="172845" y="329613"/>
                  </a:lnTo>
                  <a:lnTo>
                    <a:pt x="168520" y="328288"/>
                  </a:lnTo>
                  <a:lnTo>
                    <a:pt x="161173" y="326816"/>
                  </a:lnTo>
                  <a:lnTo>
                    <a:pt x="154733" y="323622"/>
                  </a:lnTo>
                  <a:lnTo>
                    <a:pt x="147743" y="319027"/>
                  </a:lnTo>
                  <a:lnTo>
                    <a:pt x="143212" y="316469"/>
                  </a:lnTo>
                  <a:lnTo>
                    <a:pt x="138287" y="313810"/>
                  </a:lnTo>
                  <a:lnTo>
                    <a:pt x="134051" y="311086"/>
                  </a:lnTo>
                  <a:lnTo>
                    <a:pt x="126804" y="305518"/>
                  </a:lnTo>
                  <a:lnTo>
                    <a:pt x="120408" y="299869"/>
                  </a:lnTo>
                  <a:lnTo>
                    <a:pt x="114390" y="294183"/>
                  </a:lnTo>
                  <a:lnTo>
                    <a:pt x="99893" y="279916"/>
                  </a:lnTo>
                  <a:lnTo>
                    <a:pt x="97977" y="277059"/>
                  </a:lnTo>
                  <a:lnTo>
                    <a:pt x="95848" y="271345"/>
                  </a:lnTo>
                  <a:lnTo>
                    <a:pt x="94903" y="263091"/>
                  </a:lnTo>
                  <a:lnTo>
                    <a:pt x="94482" y="254024"/>
                  </a:lnTo>
                  <a:lnTo>
                    <a:pt x="94295" y="246820"/>
                  </a:lnTo>
                  <a:lnTo>
                    <a:pt x="96752" y="237904"/>
                  </a:lnTo>
                  <a:lnTo>
                    <a:pt x="101019" y="227590"/>
                  </a:lnTo>
                  <a:lnTo>
                    <a:pt x="106091" y="216656"/>
                  </a:lnTo>
                  <a:lnTo>
                    <a:pt x="111520" y="207987"/>
                  </a:lnTo>
                  <a:lnTo>
                    <a:pt x="117107" y="200007"/>
                  </a:lnTo>
                  <a:lnTo>
                    <a:pt x="126561" y="183851"/>
                  </a:lnTo>
                  <a:lnTo>
                    <a:pt x="135858" y="169277"/>
                  </a:lnTo>
                  <a:lnTo>
                    <a:pt x="140051" y="162343"/>
                  </a:lnTo>
                  <a:lnTo>
                    <a:pt x="143799" y="155815"/>
                  </a:lnTo>
                  <a:lnTo>
                    <a:pt x="147251" y="149557"/>
                  </a:lnTo>
                  <a:lnTo>
                    <a:pt x="152409" y="144434"/>
                  </a:lnTo>
                  <a:lnTo>
                    <a:pt x="158705" y="140065"/>
                  </a:lnTo>
                  <a:lnTo>
                    <a:pt x="165760" y="136201"/>
                  </a:lnTo>
                  <a:lnTo>
                    <a:pt x="172369" y="131719"/>
                  </a:lnTo>
                  <a:lnTo>
                    <a:pt x="178680" y="126827"/>
                  </a:lnTo>
                  <a:lnTo>
                    <a:pt x="184791" y="121660"/>
                  </a:lnTo>
                  <a:lnTo>
                    <a:pt x="190771" y="116310"/>
                  </a:lnTo>
                  <a:lnTo>
                    <a:pt x="202495" y="105286"/>
                  </a:lnTo>
                  <a:lnTo>
                    <a:pt x="215255" y="92921"/>
                  </a:lnTo>
                  <a:lnTo>
                    <a:pt x="219653" y="89531"/>
                  </a:lnTo>
                  <a:lnTo>
                    <a:pt x="224489" y="86319"/>
                  </a:lnTo>
                  <a:lnTo>
                    <a:pt x="229619" y="83224"/>
                  </a:lnTo>
                  <a:lnTo>
                    <a:pt x="233039" y="79257"/>
                  </a:lnTo>
                  <a:lnTo>
                    <a:pt x="235319" y="74707"/>
                  </a:lnTo>
                  <a:lnTo>
                    <a:pt x="236839" y="69768"/>
                  </a:lnTo>
                  <a:lnTo>
                    <a:pt x="238804" y="66476"/>
                  </a:lnTo>
                  <a:lnTo>
                    <a:pt x="241067" y="64281"/>
                  </a:lnTo>
                  <a:lnTo>
                    <a:pt x="246122" y="60890"/>
                  </a:lnTo>
                  <a:lnTo>
                    <a:pt x="251543" y="56207"/>
                  </a:lnTo>
                  <a:lnTo>
                    <a:pt x="253370" y="53626"/>
                  </a:lnTo>
                  <a:lnTo>
                    <a:pt x="255400" y="48216"/>
                  </a:lnTo>
                  <a:lnTo>
                    <a:pt x="254988" y="45440"/>
                  </a:lnTo>
                  <a:lnTo>
                    <a:pt x="253761" y="42637"/>
                  </a:lnTo>
                  <a:lnTo>
                    <a:pt x="247484" y="34142"/>
                  </a:lnTo>
                  <a:lnTo>
                    <a:pt x="244949" y="31295"/>
                  </a:lnTo>
                  <a:lnTo>
                    <a:pt x="242306" y="29397"/>
                  </a:lnTo>
                  <a:lnTo>
                    <a:pt x="236830" y="27288"/>
                  </a:lnTo>
                  <a:lnTo>
                    <a:pt x="233083" y="26726"/>
                  </a:lnTo>
                  <a:lnTo>
                    <a:pt x="228681" y="26351"/>
                  </a:lnTo>
                  <a:lnTo>
                    <a:pt x="223841" y="26101"/>
                  </a:lnTo>
                  <a:lnTo>
                    <a:pt x="213383" y="25823"/>
                  </a:lnTo>
                  <a:lnTo>
                    <a:pt x="191147" y="25645"/>
                  </a:lnTo>
                  <a:lnTo>
                    <a:pt x="185483" y="26583"/>
                  </a:lnTo>
                  <a:lnTo>
                    <a:pt x="179803" y="28161"/>
                  </a:lnTo>
                  <a:lnTo>
                    <a:pt x="174110" y="30165"/>
                  </a:lnTo>
                  <a:lnTo>
                    <a:pt x="168410" y="31501"/>
                  </a:lnTo>
                  <a:lnTo>
                    <a:pt x="162705" y="32392"/>
                  </a:lnTo>
                  <a:lnTo>
                    <a:pt x="156997" y="32986"/>
                  </a:lnTo>
                  <a:lnTo>
                    <a:pt x="152239" y="33382"/>
                  </a:lnTo>
                  <a:lnTo>
                    <a:pt x="148115" y="33645"/>
                  </a:lnTo>
                  <a:lnTo>
                    <a:pt x="137008" y="3417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79"/>
            <p:cNvSpPr/>
            <p:nvPr/>
          </p:nvSpPr>
          <p:spPr>
            <a:xfrm>
              <a:off x="5969317" y="4852035"/>
              <a:ext cx="188596" cy="8573"/>
            </a:xfrm>
            <a:custGeom>
              <a:avLst/>
              <a:gdLst/>
              <a:ahLst/>
              <a:cxnLst/>
              <a:rect l="0" t="0" r="0" b="0"/>
              <a:pathLst>
                <a:path w="188596" h="8573">
                  <a:moveTo>
                    <a:pt x="0" y="0"/>
                  </a:moveTo>
                  <a:lnTo>
                    <a:pt x="20400" y="0"/>
                  </a:lnTo>
                  <a:lnTo>
                    <a:pt x="24077" y="952"/>
                  </a:lnTo>
                  <a:lnTo>
                    <a:pt x="28434" y="2540"/>
                  </a:lnTo>
                  <a:lnTo>
                    <a:pt x="33244" y="4551"/>
                  </a:lnTo>
                  <a:lnTo>
                    <a:pt x="38355" y="5891"/>
                  </a:lnTo>
                  <a:lnTo>
                    <a:pt x="43668" y="6785"/>
                  </a:lnTo>
                  <a:lnTo>
                    <a:pt x="49114" y="7381"/>
                  </a:lnTo>
                  <a:lnTo>
                    <a:pt x="54650" y="7778"/>
                  </a:lnTo>
                  <a:lnTo>
                    <a:pt x="60246" y="8043"/>
                  </a:lnTo>
                  <a:lnTo>
                    <a:pt x="72496" y="8337"/>
                  </a:lnTo>
                  <a:lnTo>
                    <a:pt x="125381" y="8563"/>
                  </a:lnTo>
                  <a:lnTo>
                    <a:pt x="131212" y="7614"/>
                  </a:lnTo>
                  <a:lnTo>
                    <a:pt x="137005" y="6028"/>
                  </a:lnTo>
                  <a:lnTo>
                    <a:pt x="142771" y="4018"/>
                  </a:lnTo>
                  <a:lnTo>
                    <a:pt x="148521" y="3631"/>
                  </a:lnTo>
                  <a:lnTo>
                    <a:pt x="154259" y="4326"/>
                  </a:lnTo>
                  <a:lnTo>
                    <a:pt x="159989" y="5742"/>
                  </a:lnTo>
                  <a:lnTo>
                    <a:pt x="165714" y="6685"/>
                  </a:lnTo>
                  <a:lnTo>
                    <a:pt x="171436" y="7314"/>
                  </a:lnTo>
                  <a:lnTo>
                    <a:pt x="188595" y="857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80"/>
            <p:cNvSpPr/>
            <p:nvPr/>
          </p:nvSpPr>
          <p:spPr>
            <a:xfrm>
              <a:off x="5986462" y="4929294"/>
              <a:ext cx="257176" cy="17039"/>
            </a:xfrm>
            <a:custGeom>
              <a:avLst/>
              <a:gdLst/>
              <a:ahLst/>
              <a:cxnLst/>
              <a:rect l="0" t="0" r="0" b="0"/>
              <a:pathLst>
                <a:path w="257176" h="17039">
                  <a:moveTo>
                    <a:pt x="0" y="17038"/>
                  </a:moveTo>
                  <a:lnTo>
                    <a:pt x="20151" y="17038"/>
                  </a:lnTo>
                  <a:lnTo>
                    <a:pt x="23912" y="16086"/>
                  </a:lnTo>
                  <a:lnTo>
                    <a:pt x="28324" y="14498"/>
                  </a:lnTo>
                  <a:lnTo>
                    <a:pt x="33170" y="12488"/>
                  </a:lnTo>
                  <a:lnTo>
                    <a:pt x="38306" y="11147"/>
                  </a:lnTo>
                  <a:lnTo>
                    <a:pt x="43635" y="10253"/>
                  </a:lnTo>
                  <a:lnTo>
                    <a:pt x="49092" y="9657"/>
                  </a:lnTo>
                  <a:lnTo>
                    <a:pt x="55588" y="9260"/>
                  </a:lnTo>
                  <a:lnTo>
                    <a:pt x="70426" y="8819"/>
                  </a:lnTo>
                  <a:lnTo>
                    <a:pt x="78383" y="7749"/>
                  </a:lnTo>
                  <a:lnTo>
                    <a:pt x="86545" y="6083"/>
                  </a:lnTo>
                  <a:lnTo>
                    <a:pt x="94844" y="4019"/>
                  </a:lnTo>
                  <a:lnTo>
                    <a:pt x="102283" y="2644"/>
                  </a:lnTo>
                  <a:lnTo>
                    <a:pt x="109146" y="1727"/>
                  </a:lnTo>
                  <a:lnTo>
                    <a:pt x="115626" y="1116"/>
                  </a:lnTo>
                  <a:lnTo>
                    <a:pt x="122804" y="708"/>
                  </a:lnTo>
                  <a:lnTo>
                    <a:pt x="138400" y="255"/>
                  </a:lnTo>
                  <a:lnTo>
                    <a:pt x="158694" y="0"/>
                  </a:lnTo>
                  <a:lnTo>
                    <a:pt x="165803" y="917"/>
                  </a:lnTo>
                  <a:lnTo>
                    <a:pt x="173401" y="2481"/>
                  </a:lnTo>
                  <a:lnTo>
                    <a:pt x="181323" y="4476"/>
                  </a:lnTo>
                  <a:lnTo>
                    <a:pt x="188510" y="5805"/>
                  </a:lnTo>
                  <a:lnTo>
                    <a:pt x="195206" y="6692"/>
                  </a:lnTo>
                  <a:lnTo>
                    <a:pt x="201575" y="7284"/>
                  </a:lnTo>
                  <a:lnTo>
                    <a:pt x="207726" y="7678"/>
                  </a:lnTo>
                  <a:lnTo>
                    <a:pt x="213731" y="7940"/>
                  </a:lnTo>
                  <a:lnTo>
                    <a:pt x="219640" y="8115"/>
                  </a:lnTo>
                  <a:lnTo>
                    <a:pt x="225484" y="9185"/>
                  </a:lnTo>
                  <a:lnTo>
                    <a:pt x="231285" y="10850"/>
                  </a:lnTo>
                  <a:lnTo>
                    <a:pt x="237058" y="12913"/>
                  </a:lnTo>
                  <a:lnTo>
                    <a:pt x="241858" y="14288"/>
                  </a:lnTo>
                  <a:lnTo>
                    <a:pt x="246011" y="15205"/>
                  </a:lnTo>
                  <a:lnTo>
                    <a:pt x="257175" y="1703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81"/>
            <p:cNvSpPr/>
            <p:nvPr/>
          </p:nvSpPr>
          <p:spPr>
            <a:xfrm>
              <a:off x="6320799" y="4757737"/>
              <a:ext cx="51427" cy="308611"/>
            </a:xfrm>
            <a:custGeom>
              <a:avLst/>
              <a:gdLst/>
              <a:ahLst/>
              <a:cxnLst/>
              <a:rect l="0" t="0" r="0" b="0"/>
              <a:pathLst>
                <a:path w="51427" h="308611">
                  <a:moveTo>
                    <a:pt x="51426" y="0"/>
                  </a:moveTo>
                  <a:lnTo>
                    <a:pt x="42855" y="0"/>
                  </a:lnTo>
                  <a:lnTo>
                    <a:pt x="42854" y="11932"/>
                  </a:lnTo>
                  <a:lnTo>
                    <a:pt x="41901" y="14622"/>
                  </a:lnTo>
                  <a:lnTo>
                    <a:pt x="40313" y="17368"/>
                  </a:lnTo>
                  <a:lnTo>
                    <a:pt x="38303" y="20151"/>
                  </a:lnTo>
                  <a:lnTo>
                    <a:pt x="36009" y="23911"/>
                  </a:lnTo>
                  <a:lnTo>
                    <a:pt x="33528" y="28324"/>
                  </a:lnTo>
                  <a:lnTo>
                    <a:pt x="30921" y="33170"/>
                  </a:lnTo>
                  <a:lnTo>
                    <a:pt x="29184" y="38306"/>
                  </a:lnTo>
                  <a:lnTo>
                    <a:pt x="28025" y="43635"/>
                  </a:lnTo>
                  <a:lnTo>
                    <a:pt x="27253" y="49092"/>
                  </a:lnTo>
                  <a:lnTo>
                    <a:pt x="26738" y="55588"/>
                  </a:lnTo>
                  <a:lnTo>
                    <a:pt x="26394" y="62776"/>
                  </a:lnTo>
                  <a:lnTo>
                    <a:pt x="26166" y="70426"/>
                  </a:lnTo>
                  <a:lnTo>
                    <a:pt x="25061" y="77431"/>
                  </a:lnTo>
                  <a:lnTo>
                    <a:pt x="23371" y="84005"/>
                  </a:lnTo>
                  <a:lnTo>
                    <a:pt x="21293" y="90294"/>
                  </a:lnTo>
                  <a:lnTo>
                    <a:pt x="19907" y="97343"/>
                  </a:lnTo>
                  <a:lnTo>
                    <a:pt x="18984" y="104901"/>
                  </a:lnTo>
                  <a:lnTo>
                    <a:pt x="18367" y="112796"/>
                  </a:lnTo>
                  <a:lnTo>
                    <a:pt x="17004" y="119965"/>
                  </a:lnTo>
                  <a:lnTo>
                    <a:pt x="15143" y="126650"/>
                  </a:lnTo>
                  <a:lnTo>
                    <a:pt x="12950" y="133010"/>
                  </a:lnTo>
                  <a:lnTo>
                    <a:pt x="11487" y="140109"/>
                  </a:lnTo>
                  <a:lnTo>
                    <a:pt x="10512" y="147698"/>
                  </a:lnTo>
                  <a:lnTo>
                    <a:pt x="9863" y="155615"/>
                  </a:lnTo>
                  <a:lnTo>
                    <a:pt x="9430" y="162799"/>
                  </a:lnTo>
                  <a:lnTo>
                    <a:pt x="8948" y="175860"/>
                  </a:lnTo>
                  <a:lnTo>
                    <a:pt x="8677" y="198474"/>
                  </a:lnTo>
                  <a:lnTo>
                    <a:pt x="7687" y="205658"/>
                  </a:lnTo>
                  <a:lnTo>
                    <a:pt x="6074" y="212353"/>
                  </a:lnTo>
                  <a:lnTo>
                    <a:pt x="4046" y="218721"/>
                  </a:lnTo>
                  <a:lnTo>
                    <a:pt x="2694" y="224872"/>
                  </a:lnTo>
                  <a:lnTo>
                    <a:pt x="1793" y="230877"/>
                  </a:lnTo>
                  <a:lnTo>
                    <a:pt x="1193" y="236786"/>
                  </a:lnTo>
                  <a:lnTo>
                    <a:pt x="791" y="242629"/>
                  </a:lnTo>
                  <a:lnTo>
                    <a:pt x="525" y="248431"/>
                  </a:lnTo>
                  <a:lnTo>
                    <a:pt x="149" y="263156"/>
                  </a:lnTo>
                  <a:lnTo>
                    <a:pt x="0" y="285599"/>
                  </a:lnTo>
                  <a:lnTo>
                    <a:pt x="949" y="288507"/>
                  </a:lnTo>
                  <a:lnTo>
                    <a:pt x="2535" y="291398"/>
                  </a:lnTo>
                  <a:lnTo>
                    <a:pt x="7373" y="298331"/>
                  </a:lnTo>
                  <a:lnTo>
                    <a:pt x="8034" y="301819"/>
                  </a:lnTo>
                  <a:lnTo>
                    <a:pt x="8563" y="30861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82"/>
            <p:cNvSpPr/>
            <p:nvPr/>
          </p:nvSpPr>
          <p:spPr>
            <a:xfrm>
              <a:off x="6432381" y="4714888"/>
              <a:ext cx="338777" cy="350117"/>
            </a:xfrm>
            <a:custGeom>
              <a:avLst/>
              <a:gdLst/>
              <a:ahLst/>
              <a:cxnLst/>
              <a:rect l="0" t="0" r="0" b="0"/>
              <a:pathLst>
                <a:path w="338777" h="350117">
                  <a:moveTo>
                    <a:pt x="119866" y="34277"/>
                  </a:moveTo>
                  <a:lnTo>
                    <a:pt x="103944" y="34277"/>
                  </a:lnTo>
                  <a:lnTo>
                    <a:pt x="98532" y="38828"/>
                  </a:lnTo>
                  <a:lnTo>
                    <a:pt x="97071" y="41120"/>
                  </a:lnTo>
                  <a:lnTo>
                    <a:pt x="94062" y="48899"/>
                  </a:lnTo>
                  <a:lnTo>
                    <a:pt x="87561" y="58188"/>
                  </a:lnTo>
                  <a:lnTo>
                    <a:pt x="82331" y="67446"/>
                  </a:lnTo>
                  <a:lnTo>
                    <a:pt x="74291" y="75371"/>
                  </a:lnTo>
                  <a:lnTo>
                    <a:pt x="69480" y="78818"/>
                  </a:lnTo>
                  <a:lnTo>
                    <a:pt x="61595" y="87728"/>
                  </a:lnTo>
                  <a:lnTo>
                    <a:pt x="54915" y="98038"/>
                  </a:lnTo>
                  <a:lnTo>
                    <a:pt x="48771" y="108970"/>
                  </a:lnTo>
                  <a:lnTo>
                    <a:pt x="42866" y="120179"/>
                  </a:lnTo>
                  <a:lnTo>
                    <a:pt x="37066" y="130558"/>
                  </a:lnTo>
                  <a:lnTo>
                    <a:pt x="31313" y="138346"/>
                  </a:lnTo>
                  <a:lnTo>
                    <a:pt x="25582" y="147522"/>
                  </a:lnTo>
                  <a:lnTo>
                    <a:pt x="19860" y="157951"/>
                  </a:lnTo>
                  <a:lnTo>
                    <a:pt x="8425" y="180168"/>
                  </a:lnTo>
                  <a:lnTo>
                    <a:pt x="5567" y="185830"/>
                  </a:lnTo>
                  <a:lnTo>
                    <a:pt x="3662" y="191510"/>
                  </a:lnTo>
                  <a:lnTo>
                    <a:pt x="2392" y="197201"/>
                  </a:lnTo>
                  <a:lnTo>
                    <a:pt x="1545" y="202900"/>
                  </a:lnTo>
                  <a:lnTo>
                    <a:pt x="980" y="209558"/>
                  </a:lnTo>
                  <a:lnTo>
                    <a:pt x="604" y="216853"/>
                  </a:lnTo>
                  <a:lnTo>
                    <a:pt x="185" y="231627"/>
                  </a:lnTo>
                  <a:lnTo>
                    <a:pt x="0" y="244543"/>
                  </a:lnTo>
                  <a:lnTo>
                    <a:pt x="903" y="250654"/>
                  </a:lnTo>
                  <a:lnTo>
                    <a:pt x="2457" y="256633"/>
                  </a:lnTo>
                  <a:lnTo>
                    <a:pt x="4446" y="262525"/>
                  </a:lnTo>
                  <a:lnTo>
                    <a:pt x="5772" y="268357"/>
                  </a:lnTo>
                  <a:lnTo>
                    <a:pt x="6656" y="274150"/>
                  </a:lnTo>
                  <a:lnTo>
                    <a:pt x="7245" y="279917"/>
                  </a:lnTo>
                  <a:lnTo>
                    <a:pt x="10440" y="288865"/>
                  </a:lnTo>
                  <a:lnTo>
                    <a:pt x="15034" y="296970"/>
                  </a:lnTo>
                  <a:lnTo>
                    <a:pt x="20252" y="306922"/>
                  </a:lnTo>
                  <a:lnTo>
                    <a:pt x="28286" y="315155"/>
                  </a:lnTo>
                  <a:lnTo>
                    <a:pt x="37254" y="321989"/>
                  </a:lnTo>
                  <a:lnTo>
                    <a:pt x="44415" y="328201"/>
                  </a:lnTo>
                  <a:lnTo>
                    <a:pt x="53312" y="334137"/>
                  </a:lnTo>
                  <a:lnTo>
                    <a:pt x="58352" y="337054"/>
                  </a:lnTo>
                  <a:lnTo>
                    <a:pt x="63616" y="338998"/>
                  </a:lnTo>
                  <a:lnTo>
                    <a:pt x="69031" y="340294"/>
                  </a:lnTo>
                  <a:lnTo>
                    <a:pt x="74546" y="341158"/>
                  </a:lnTo>
                  <a:lnTo>
                    <a:pt x="80128" y="342687"/>
                  </a:lnTo>
                  <a:lnTo>
                    <a:pt x="85754" y="344659"/>
                  </a:lnTo>
                  <a:lnTo>
                    <a:pt x="91410" y="346925"/>
                  </a:lnTo>
                  <a:lnTo>
                    <a:pt x="97085" y="348437"/>
                  </a:lnTo>
                  <a:lnTo>
                    <a:pt x="102774" y="349444"/>
                  </a:lnTo>
                  <a:lnTo>
                    <a:pt x="108471" y="350116"/>
                  </a:lnTo>
                  <a:lnTo>
                    <a:pt x="115127" y="349611"/>
                  </a:lnTo>
                  <a:lnTo>
                    <a:pt x="122422" y="348322"/>
                  </a:lnTo>
                  <a:lnTo>
                    <a:pt x="130142" y="346510"/>
                  </a:lnTo>
                  <a:lnTo>
                    <a:pt x="137195" y="345302"/>
                  </a:lnTo>
                  <a:lnTo>
                    <a:pt x="143801" y="344497"/>
                  </a:lnTo>
                  <a:lnTo>
                    <a:pt x="150110" y="343960"/>
                  </a:lnTo>
                  <a:lnTo>
                    <a:pt x="157174" y="341697"/>
                  </a:lnTo>
                  <a:lnTo>
                    <a:pt x="164741" y="338284"/>
                  </a:lnTo>
                  <a:lnTo>
                    <a:pt x="186502" y="326918"/>
                  </a:lnTo>
                  <a:lnTo>
                    <a:pt x="192865" y="323668"/>
                  </a:lnTo>
                  <a:lnTo>
                    <a:pt x="199965" y="319597"/>
                  </a:lnTo>
                  <a:lnTo>
                    <a:pt x="207555" y="314978"/>
                  </a:lnTo>
                  <a:lnTo>
                    <a:pt x="215473" y="309993"/>
                  </a:lnTo>
                  <a:lnTo>
                    <a:pt x="222656" y="305718"/>
                  </a:lnTo>
                  <a:lnTo>
                    <a:pt x="229351" y="301915"/>
                  </a:lnTo>
                  <a:lnTo>
                    <a:pt x="235718" y="298427"/>
                  </a:lnTo>
                  <a:lnTo>
                    <a:pt x="241868" y="294197"/>
                  </a:lnTo>
                  <a:lnTo>
                    <a:pt x="247874" y="289472"/>
                  </a:lnTo>
                  <a:lnTo>
                    <a:pt x="253782" y="284417"/>
                  </a:lnTo>
                  <a:lnTo>
                    <a:pt x="259626" y="279142"/>
                  </a:lnTo>
                  <a:lnTo>
                    <a:pt x="271199" y="268201"/>
                  </a:lnTo>
                  <a:lnTo>
                    <a:pt x="276000" y="261664"/>
                  </a:lnTo>
                  <a:lnTo>
                    <a:pt x="280153" y="254448"/>
                  </a:lnTo>
                  <a:lnTo>
                    <a:pt x="283874" y="246780"/>
                  </a:lnTo>
                  <a:lnTo>
                    <a:pt x="288259" y="239763"/>
                  </a:lnTo>
                  <a:lnTo>
                    <a:pt x="293088" y="233180"/>
                  </a:lnTo>
                  <a:lnTo>
                    <a:pt x="298212" y="226887"/>
                  </a:lnTo>
                  <a:lnTo>
                    <a:pt x="302582" y="220786"/>
                  </a:lnTo>
                  <a:lnTo>
                    <a:pt x="306446" y="214813"/>
                  </a:lnTo>
                  <a:lnTo>
                    <a:pt x="309975" y="208927"/>
                  </a:lnTo>
                  <a:lnTo>
                    <a:pt x="313280" y="203098"/>
                  </a:lnTo>
                  <a:lnTo>
                    <a:pt x="319493" y="191541"/>
                  </a:lnTo>
                  <a:lnTo>
                    <a:pt x="322484" y="184840"/>
                  </a:lnTo>
                  <a:lnTo>
                    <a:pt x="325429" y="177514"/>
                  </a:lnTo>
                  <a:lnTo>
                    <a:pt x="328345" y="169773"/>
                  </a:lnTo>
                  <a:lnTo>
                    <a:pt x="330290" y="162708"/>
                  </a:lnTo>
                  <a:lnTo>
                    <a:pt x="331586" y="156092"/>
                  </a:lnTo>
                  <a:lnTo>
                    <a:pt x="332451" y="149777"/>
                  </a:lnTo>
                  <a:lnTo>
                    <a:pt x="333978" y="142710"/>
                  </a:lnTo>
                  <a:lnTo>
                    <a:pt x="335950" y="135140"/>
                  </a:lnTo>
                  <a:lnTo>
                    <a:pt x="338218" y="127237"/>
                  </a:lnTo>
                  <a:lnTo>
                    <a:pt x="338776" y="120062"/>
                  </a:lnTo>
                  <a:lnTo>
                    <a:pt x="338197" y="113375"/>
                  </a:lnTo>
                  <a:lnTo>
                    <a:pt x="336857" y="107011"/>
                  </a:lnTo>
                  <a:lnTo>
                    <a:pt x="335369" y="97400"/>
                  </a:lnTo>
                  <a:lnTo>
                    <a:pt x="334972" y="93504"/>
                  </a:lnTo>
                  <a:lnTo>
                    <a:pt x="331992" y="84095"/>
                  </a:lnTo>
                  <a:lnTo>
                    <a:pt x="327491" y="73563"/>
                  </a:lnTo>
                  <a:lnTo>
                    <a:pt x="322316" y="62532"/>
                  </a:lnTo>
                  <a:lnTo>
                    <a:pt x="314048" y="45612"/>
                  </a:lnTo>
                  <a:lnTo>
                    <a:pt x="310281" y="40881"/>
                  </a:lnTo>
                  <a:lnTo>
                    <a:pt x="301014" y="33085"/>
                  </a:lnTo>
                  <a:lnTo>
                    <a:pt x="293086" y="26445"/>
                  </a:lnTo>
                  <a:lnTo>
                    <a:pt x="289639" y="23340"/>
                  </a:lnTo>
                  <a:lnTo>
                    <a:pt x="284483" y="20318"/>
                  </a:lnTo>
                  <a:lnTo>
                    <a:pt x="278188" y="17351"/>
                  </a:lnTo>
                  <a:lnTo>
                    <a:pt x="271134" y="14420"/>
                  </a:lnTo>
                  <a:lnTo>
                    <a:pt x="264527" y="11514"/>
                  </a:lnTo>
                  <a:lnTo>
                    <a:pt x="252104" y="5745"/>
                  </a:lnTo>
                  <a:lnTo>
                    <a:pt x="246125" y="3825"/>
                  </a:lnTo>
                  <a:lnTo>
                    <a:pt x="240234" y="2546"/>
                  </a:lnTo>
                  <a:lnTo>
                    <a:pt x="234401" y="1693"/>
                  </a:lnTo>
                  <a:lnTo>
                    <a:pt x="227655" y="1124"/>
                  </a:lnTo>
                  <a:lnTo>
                    <a:pt x="220300" y="745"/>
                  </a:lnTo>
                  <a:lnTo>
                    <a:pt x="205461" y="324"/>
                  </a:lnTo>
                  <a:lnTo>
                    <a:pt x="174518" y="31"/>
                  </a:lnTo>
                  <a:lnTo>
                    <a:pt x="157120" y="0"/>
                  </a:lnTo>
                  <a:lnTo>
                    <a:pt x="151370" y="948"/>
                  </a:lnTo>
                  <a:lnTo>
                    <a:pt x="145631" y="2532"/>
                  </a:lnTo>
                  <a:lnTo>
                    <a:pt x="139900" y="4541"/>
                  </a:lnTo>
                  <a:lnTo>
                    <a:pt x="134174" y="6833"/>
                  </a:lnTo>
                  <a:lnTo>
                    <a:pt x="128453" y="9313"/>
                  </a:lnTo>
                  <a:lnTo>
                    <a:pt x="117968" y="14610"/>
                  </a:lnTo>
                  <a:lnTo>
                    <a:pt x="110132" y="20138"/>
                  </a:lnTo>
                  <a:lnTo>
                    <a:pt x="103475" y="23230"/>
                  </a:lnTo>
                  <a:lnTo>
                    <a:pt x="94149" y="2570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83"/>
            <p:cNvSpPr/>
            <p:nvPr/>
          </p:nvSpPr>
          <p:spPr>
            <a:xfrm>
              <a:off x="5034915" y="5297804"/>
              <a:ext cx="291465" cy="8574"/>
            </a:xfrm>
            <a:custGeom>
              <a:avLst/>
              <a:gdLst/>
              <a:ahLst/>
              <a:cxnLst/>
              <a:rect l="0" t="0" r="0" b="0"/>
              <a:pathLst>
                <a:path w="291465" h="8574">
                  <a:moveTo>
                    <a:pt x="0" y="0"/>
                  </a:moveTo>
                  <a:lnTo>
                    <a:pt x="0" y="7382"/>
                  </a:lnTo>
                  <a:lnTo>
                    <a:pt x="952" y="7779"/>
                  </a:lnTo>
                  <a:lnTo>
                    <a:pt x="2540" y="8044"/>
                  </a:lnTo>
                  <a:lnTo>
                    <a:pt x="4551" y="8220"/>
                  </a:lnTo>
                  <a:lnTo>
                    <a:pt x="11931" y="8469"/>
                  </a:lnTo>
                  <a:lnTo>
                    <a:pt x="124542" y="8573"/>
                  </a:lnTo>
                  <a:lnTo>
                    <a:pt x="131606" y="7621"/>
                  </a:lnTo>
                  <a:lnTo>
                    <a:pt x="139172" y="6033"/>
                  </a:lnTo>
                  <a:lnTo>
                    <a:pt x="147074" y="4023"/>
                  </a:lnTo>
                  <a:lnTo>
                    <a:pt x="154246" y="2682"/>
                  </a:lnTo>
                  <a:lnTo>
                    <a:pt x="160933" y="1788"/>
                  </a:lnTo>
                  <a:lnTo>
                    <a:pt x="167296" y="1192"/>
                  </a:lnTo>
                  <a:lnTo>
                    <a:pt x="173443" y="795"/>
                  </a:lnTo>
                  <a:lnTo>
                    <a:pt x="179446" y="530"/>
                  </a:lnTo>
                  <a:lnTo>
                    <a:pt x="192149" y="236"/>
                  </a:lnTo>
                  <a:lnTo>
                    <a:pt x="291464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84"/>
            <p:cNvSpPr/>
            <p:nvPr/>
          </p:nvSpPr>
          <p:spPr>
            <a:xfrm>
              <a:off x="5489382" y="5074920"/>
              <a:ext cx="184495" cy="420006"/>
            </a:xfrm>
            <a:custGeom>
              <a:avLst/>
              <a:gdLst/>
              <a:ahLst/>
              <a:cxnLst/>
              <a:rect l="0" t="0" r="0" b="0"/>
              <a:pathLst>
                <a:path w="184495" h="420006">
                  <a:moveTo>
                    <a:pt x="119890" y="102870"/>
                  </a:moveTo>
                  <a:lnTo>
                    <a:pt x="119890" y="82470"/>
                  </a:lnTo>
                  <a:lnTo>
                    <a:pt x="118938" y="80697"/>
                  </a:lnTo>
                  <a:lnTo>
                    <a:pt x="117350" y="79516"/>
                  </a:lnTo>
                  <a:lnTo>
                    <a:pt x="115339" y="78728"/>
                  </a:lnTo>
                  <a:lnTo>
                    <a:pt x="113998" y="77250"/>
                  </a:lnTo>
                  <a:lnTo>
                    <a:pt x="113105" y="75312"/>
                  </a:lnTo>
                  <a:lnTo>
                    <a:pt x="112509" y="73068"/>
                  </a:lnTo>
                  <a:lnTo>
                    <a:pt x="111159" y="71572"/>
                  </a:lnTo>
                  <a:lnTo>
                    <a:pt x="109307" y="70575"/>
                  </a:lnTo>
                  <a:lnTo>
                    <a:pt x="107120" y="69910"/>
                  </a:lnTo>
                  <a:lnTo>
                    <a:pt x="103756" y="69466"/>
                  </a:lnTo>
                  <a:lnTo>
                    <a:pt x="99609" y="69171"/>
                  </a:lnTo>
                  <a:lnTo>
                    <a:pt x="94939" y="68974"/>
                  </a:lnTo>
                  <a:lnTo>
                    <a:pt x="90874" y="69795"/>
                  </a:lnTo>
                  <a:lnTo>
                    <a:pt x="87211" y="71294"/>
                  </a:lnTo>
                  <a:lnTo>
                    <a:pt x="83816" y="73247"/>
                  </a:lnTo>
                  <a:lnTo>
                    <a:pt x="79649" y="74549"/>
                  </a:lnTo>
                  <a:lnTo>
                    <a:pt x="74965" y="75417"/>
                  </a:lnTo>
                  <a:lnTo>
                    <a:pt x="69937" y="75995"/>
                  </a:lnTo>
                  <a:lnTo>
                    <a:pt x="64681" y="77334"/>
                  </a:lnTo>
                  <a:lnTo>
                    <a:pt x="59271" y="79178"/>
                  </a:lnTo>
                  <a:lnTo>
                    <a:pt x="53760" y="81361"/>
                  </a:lnTo>
                  <a:lnTo>
                    <a:pt x="48181" y="83768"/>
                  </a:lnTo>
                  <a:lnTo>
                    <a:pt x="36902" y="88982"/>
                  </a:lnTo>
                  <a:lnTo>
                    <a:pt x="33132" y="91707"/>
                  </a:lnTo>
                  <a:lnTo>
                    <a:pt x="30619" y="94475"/>
                  </a:lnTo>
                  <a:lnTo>
                    <a:pt x="28944" y="97273"/>
                  </a:lnTo>
                  <a:lnTo>
                    <a:pt x="25922" y="100091"/>
                  </a:lnTo>
                  <a:lnTo>
                    <a:pt x="22002" y="102922"/>
                  </a:lnTo>
                  <a:lnTo>
                    <a:pt x="17484" y="105763"/>
                  </a:lnTo>
                  <a:lnTo>
                    <a:pt x="14472" y="109561"/>
                  </a:lnTo>
                  <a:lnTo>
                    <a:pt x="12464" y="113998"/>
                  </a:lnTo>
                  <a:lnTo>
                    <a:pt x="9280" y="123056"/>
                  </a:lnTo>
                  <a:lnTo>
                    <a:pt x="4690" y="130256"/>
                  </a:lnTo>
                  <a:lnTo>
                    <a:pt x="2015" y="136632"/>
                  </a:lnTo>
                  <a:lnTo>
                    <a:pt x="826" y="143592"/>
                  </a:lnTo>
                  <a:lnTo>
                    <a:pt x="298" y="153036"/>
                  </a:lnTo>
                  <a:lnTo>
                    <a:pt x="0" y="164512"/>
                  </a:lnTo>
                  <a:lnTo>
                    <a:pt x="911" y="167777"/>
                  </a:lnTo>
                  <a:lnTo>
                    <a:pt x="4463" y="173945"/>
                  </a:lnTo>
                  <a:lnTo>
                    <a:pt x="9217" y="179861"/>
                  </a:lnTo>
                  <a:lnTo>
                    <a:pt x="14504" y="185666"/>
                  </a:lnTo>
                  <a:lnTo>
                    <a:pt x="22836" y="194288"/>
                  </a:lnTo>
                  <a:lnTo>
                    <a:pt x="37036" y="208594"/>
                  </a:lnTo>
                  <a:lnTo>
                    <a:pt x="40841" y="211453"/>
                  </a:lnTo>
                  <a:lnTo>
                    <a:pt x="45284" y="214311"/>
                  </a:lnTo>
                  <a:lnTo>
                    <a:pt x="50150" y="217169"/>
                  </a:lnTo>
                  <a:lnTo>
                    <a:pt x="55299" y="220027"/>
                  </a:lnTo>
                  <a:lnTo>
                    <a:pt x="66100" y="225742"/>
                  </a:lnTo>
                  <a:lnTo>
                    <a:pt x="82892" y="234314"/>
                  </a:lnTo>
                  <a:lnTo>
                    <a:pt x="87605" y="237172"/>
                  </a:lnTo>
                  <a:lnTo>
                    <a:pt x="91699" y="240030"/>
                  </a:lnTo>
                  <a:lnTo>
                    <a:pt x="95380" y="242887"/>
                  </a:lnTo>
                  <a:lnTo>
                    <a:pt x="99741" y="245745"/>
                  </a:lnTo>
                  <a:lnTo>
                    <a:pt x="104552" y="248602"/>
                  </a:lnTo>
                  <a:lnTo>
                    <a:pt x="109665" y="251459"/>
                  </a:lnTo>
                  <a:lnTo>
                    <a:pt x="114026" y="254317"/>
                  </a:lnTo>
                  <a:lnTo>
                    <a:pt x="117886" y="257175"/>
                  </a:lnTo>
                  <a:lnTo>
                    <a:pt x="121411" y="260032"/>
                  </a:lnTo>
                  <a:lnTo>
                    <a:pt x="125666" y="263842"/>
                  </a:lnTo>
                  <a:lnTo>
                    <a:pt x="135475" y="273155"/>
                  </a:lnTo>
                  <a:lnTo>
                    <a:pt x="147156" y="284558"/>
                  </a:lnTo>
                  <a:lnTo>
                    <a:pt x="149497" y="288765"/>
                  </a:lnTo>
                  <a:lnTo>
                    <a:pt x="152099" y="298520"/>
                  </a:lnTo>
                  <a:lnTo>
                    <a:pt x="155795" y="309206"/>
                  </a:lnTo>
                  <a:lnTo>
                    <a:pt x="159660" y="320304"/>
                  </a:lnTo>
                  <a:lnTo>
                    <a:pt x="161378" y="331587"/>
                  </a:lnTo>
                  <a:lnTo>
                    <a:pt x="162142" y="342952"/>
                  </a:lnTo>
                  <a:lnTo>
                    <a:pt x="162481" y="354353"/>
                  </a:lnTo>
                  <a:lnTo>
                    <a:pt x="162632" y="365770"/>
                  </a:lnTo>
                  <a:lnTo>
                    <a:pt x="161719" y="370529"/>
                  </a:lnTo>
                  <a:lnTo>
                    <a:pt x="158166" y="378357"/>
                  </a:lnTo>
                  <a:lnTo>
                    <a:pt x="150810" y="392670"/>
                  </a:lnTo>
                  <a:lnTo>
                    <a:pt x="145380" y="400897"/>
                  </a:lnTo>
                  <a:lnTo>
                    <a:pt x="142599" y="404425"/>
                  </a:lnTo>
                  <a:lnTo>
                    <a:pt x="138839" y="407729"/>
                  </a:lnTo>
                  <a:lnTo>
                    <a:pt x="134428" y="410884"/>
                  </a:lnTo>
                  <a:lnTo>
                    <a:pt x="129582" y="413940"/>
                  </a:lnTo>
                  <a:lnTo>
                    <a:pt x="125398" y="415977"/>
                  </a:lnTo>
                  <a:lnTo>
                    <a:pt x="121658" y="417335"/>
                  </a:lnTo>
                  <a:lnTo>
                    <a:pt x="118211" y="418241"/>
                  </a:lnTo>
                  <a:lnTo>
                    <a:pt x="114961" y="418845"/>
                  </a:lnTo>
                  <a:lnTo>
                    <a:pt x="111841" y="419247"/>
                  </a:lnTo>
                  <a:lnTo>
                    <a:pt x="108809" y="419515"/>
                  </a:lnTo>
                  <a:lnTo>
                    <a:pt x="104883" y="419694"/>
                  </a:lnTo>
                  <a:lnTo>
                    <a:pt x="91207" y="419946"/>
                  </a:lnTo>
                  <a:lnTo>
                    <a:pt x="83965" y="420005"/>
                  </a:lnTo>
                  <a:lnTo>
                    <a:pt x="80700" y="419069"/>
                  </a:lnTo>
                  <a:lnTo>
                    <a:pt x="77571" y="417492"/>
                  </a:lnTo>
                  <a:lnTo>
                    <a:pt x="74532" y="415487"/>
                  </a:lnTo>
                  <a:lnTo>
                    <a:pt x="71554" y="413199"/>
                  </a:lnTo>
                  <a:lnTo>
                    <a:pt x="68616" y="410721"/>
                  </a:lnTo>
                  <a:lnTo>
                    <a:pt x="65705" y="408116"/>
                  </a:lnTo>
                  <a:lnTo>
                    <a:pt x="59930" y="402683"/>
                  </a:lnTo>
                  <a:lnTo>
                    <a:pt x="57057" y="399900"/>
                  </a:lnTo>
                  <a:lnTo>
                    <a:pt x="55141" y="396140"/>
                  </a:lnTo>
                  <a:lnTo>
                    <a:pt x="53013" y="386882"/>
                  </a:lnTo>
                  <a:lnTo>
                    <a:pt x="52067" y="376417"/>
                  </a:lnTo>
                  <a:lnTo>
                    <a:pt x="51646" y="364464"/>
                  </a:lnTo>
                  <a:lnTo>
                    <a:pt x="51460" y="349626"/>
                  </a:lnTo>
                  <a:lnTo>
                    <a:pt x="52362" y="341669"/>
                  </a:lnTo>
                  <a:lnTo>
                    <a:pt x="53917" y="333507"/>
                  </a:lnTo>
                  <a:lnTo>
                    <a:pt x="55905" y="325208"/>
                  </a:lnTo>
                  <a:lnTo>
                    <a:pt x="58184" y="316817"/>
                  </a:lnTo>
                  <a:lnTo>
                    <a:pt x="65941" y="290404"/>
                  </a:lnTo>
                  <a:lnTo>
                    <a:pt x="71465" y="269721"/>
                  </a:lnTo>
                  <a:lnTo>
                    <a:pt x="75224" y="259824"/>
                  </a:lnTo>
                  <a:lnTo>
                    <a:pt x="79635" y="250368"/>
                  </a:lnTo>
                  <a:lnTo>
                    <a:pt x="94945" y="220868"/>
                  </a:lnTo>
                  <a:lnTo>
                    <a:pt x="100403" y="210110"/>
                  </a:lnTo>
                  <a:lnTo>
                    <a:pt x="104993" y="200081"/>
                  </a:lnTo>
                  <a:lnTo>
                    <a:pt x="109006" y="190537"/>
                  </a:lnTo>
                  <a:lnTo>
                    <a:pt x="112634" y="181317"/>
                  </a:lnTo>
                  <a:lnTo>
                    <a:pt x="116958" y="172313"/>
                  </a:lnTo>
                  <a:lnTo>
                    <a:pt x="121745" y="163453"/>
                  </a:lnTo>
                  <a:lnTo>
                    <a:pt x="126842" y="154689"/>
                  </a:lnTo>
                  <a:lnTo>
                    <a:pt x="137585" y="137330"/>
                  </a:lnTo>
                  <a:lnTo>
                    <a:pt x="143116" y="128701"/>
                  </a:lnTo>
                  <a:lnTo>
                    <a:pt x="147757" y="120090"/>
                  </a:lnTo>
                  <a:lnTo>
                    <a:pt x="151803" y="111493"/>
                  </a:lnTo>
                  <a:lnTo>
                    <a:pt x="155453" y="102904"/>
                  </a:lnTo>
                  <a:lnTo>
                    <a:pt x="158839" y="94319"/>
                  </a:lnTo>
                  <a:lnTo>
                    <a:pt x="165141" y="77162"/>
                  </a:lnTo>
                  <a:lnTo>
                    <a:pt x="168155" y="69539"/>
                  </a:lnTo>
                  <a:lnTo>
                    <a:pt x="171116" y="62552"/>
                  </a:lnTo>
                  <a:lnTo>
                    <a:pt x="175995" y="50661"/>
                  </a:lnTo>
                  <a:lnTo>
                    <a:pt x="179694" y="37659"/>
                  </a:lnTo>
                  <a:lnTo>
                    <a:pt x="183935" y="27532"/>
                  </a:lnTo>
                  <a:lnTo>
                    <a:pt x="184494" y="23117"/>
                  </a:lnTo>
                  <a:lnTo>
                    <a:pt x="183914" y="19221"/>
                  </a:lnTo>
                  <a:lnTo>
                    <a:pt x="180691" y="10675"/>
                  </a:lnTo>
                  <a:lnTo>
                    <a:pt x="179474" y="9974"/>
                  </a:lnTo>
                  <a:lnTo>
                    <a:pt x="175582" y="9195"/>
                  </a:lnTo>
                  <a:lnTo>
                    <a:pt x="170677" y="6309"/>
                  </a:lnTo>
                  <a:lnTo>
                    <a:pt x="16275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85"/>
            <p:cNvSpPr/>
            <p:nvPr/>
          </p:nvSpPr>
          <p:spPr>
            <a:xfrm>
              <a:off x="5977890" y="5289232"/>
              <a:ext cx="214313" cy="25719"/>
            </a:xfrm>
            <a:custGeom>
              <a:avLst/>
              <a:gdLst/>
              <a:ahLst/>
              <a:cxnLst/>
              <a:rect l="0" t="0" r="0" b="0"/>
              <a:pathLst>
                <a:path w="214313" h="25719">
                  <a:moveTo>
                    <a:pt x="0" y="25718"/>
                  </a:moveTo>
                  <a:lnTo>
                    <a:pt x="20151" y="25718"/>
                  </a:lnTo>
                  <a:lnTo>
                    <a:pt x="23911" y="24765"/>
                  </a:lnTo>
                  <a:lnTo>
                    <a:pt x="28323" y="23178"/>
                  </a:lnTo>
                  <a:lnTo>
                    <a:pt x="33170" y="21167"/>
                  </a:lnTo>
                  <a:lnTo>
                    <a:pt x="38305" y="19826"/>
                  </a:lnTo>
                  <a:lnTo>
                    <a:pt x="43634" y="18932"/>
                  </a:lnTo>
                  <a:lnTo>
                    <a:pt x="49092" y="18337"/>
                  </a:lnTo>
                  <a:lnTo>
                    <a:pt x="54635" y="17939"/>
                  </a:lnTo>
                  <a:lnTo>
                    <a:pt x="60236" y="17675"/>
                  </a:lnTo>
                  <a:lnTo>
                    <a:pt x="65874" y="17498"/>
                  </a:lnTo>
                  <a:lnTo>
                    <a:pt x="72491" y="16428"/>
                  </a:lnTo>
                  <a:lnTo>
                    <a:pt x="79760" y="14762"/>
                  </a:lnTo>
                  <a:lnTo>
                    <a:pt x="87463" y="12699"/>
                  </a:lnTo>
                  <a:lnTo>
                    <a:pt x="94504" y="11324"/>
                  </a:lnTo>
                  <a:lnTo>
                    <a:pt x="101102" y="10406"/>
                  </a:lnTo>
                  <a:lnTo>
                    <a:pt x="107406" y="9795"/>
                  </a:lnTo>
                  <a:lnTo>
                    <a:pt x="114467" y="9388"/>
                  </a:lnTo>
                  <a:lnTo>
                    <a:pt x="129932" y="8935"/>
                  </a:lnTo>
                  <a:lnTo>
                    <a:pt x="137104" y="7862"/>
                  </a:lnTo>
                  <a:lnTo>
                    <a:pt x="143790" y="6193"/>
                  </a:lnTo>
                  <a:lnTo>
                    <a:pt x="150152" y="4129"/>
                  </a:lnTo>
                  <a:lnTo>
                    <a:pt x="157251" y="2753"/>
                  </a:lnTo>
                  <a:lnTo>
                    <a:pt x="164842" y="1836"/>
                  </a:lnTo>
                  <a:lnTo>
                    <a:pt x="172759" y="1223"/>
                  </a:lnTo>
                  <a:lnTo>
                    <a:pt x="179943" y="816"/>
                  </a:lnTo>
                  <a:lnTo>
                    <a:pt x="193004" y="363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86"/>
            <p:cNvSpPr/>
            <p:nvPr/>
          </p:nvSpPr>
          <p:spPr>
            <a:xfrm>
              <a:off x="6389767" y="5126739"/>
              <a:ext cx="136617" cy="290682"/>
            </a:xfrm>
            <a:custGeom>
              <a:avLst/>
              <a:gdLst/>
              <a:ahLst/>
              <a:cxnLst/>
              <a:rect l="0" t="0" r="0" b="0"/>
              <a:pathLst>
                <a:path w="136617" h="290682">
                  <a:moveTo>
                    <a:pt x="85328" y="25333"/>
                  </a:moveTo>
                  <a:lnTo>
                    <a:pt x="85328" y="9411"/>
                  </a:lnTo>
                  <a:lnTo>
                    <a:pt x="82788" y="6191"/>
                  </a:lnTo>
                  <a:lnTo>
                    <a:pt x="80777" y="4000"/>
                  </a:lnTo>
                  <a:lnTo>
                    <a:pt x="78484" y="2538"/>
                  </a:lnTo>
                  <a:lnTo>
                    <a:pt x="76003" y="1564"/>
                  </a:lnTo>
                  <a:lnTo>
                    <a:pt x="73396" y="914"/>
                  </a:lnTo>
                  <a:lnTo>
                    <a:pt x="70706" y="482"/>
                  </a:lnTo>
                  <a:lnTo>
                    <a:pt x="67960" y="193"/>
                  </a:lnTo>
                  <a:lnTo>
                    <a:pt x="65176" y="0"/>
                  </a:lnTo>
                  <a:lnTo>
                    <a:pt x="61416" y="825"/>
                  </a:lnTo>
                  <a:lnTo>
                    <a:pt x="57005" y="2327"/>
                  </a:lnTo>
                  <a:lnTo>
                    <a:pt x="52158" y="4281"/>
                  </a:lnTo>
                  <a:lnTo>
                    <a:pt x="47974" y="5583"/>
                  </a:lnTo>
                  <a:lnTo>
                    <a:pt x="44233" y="6451"/>
                  </a:lnTo>
                  <a:lnTo>
                    <a:pt x="40786" y="7030"/>
                  </a:lnTo>
                  <a:lnTo>
                    <a:pt x="37536" y="8369"/>
                  </a:lnTo>
                  <a:lnTo>
                    <a:pt x="34416" y="10214"/>
                  </a:lnTo>
                  <a:lnTo>
                    <a:pt x="31384" y="12396"/>
                  </a:lnTo>
                  <a:lnTo>
                    <a:pt x="28410" y="14803"/>
                  </a:lnTo>
                  <a:lnTo>
                    <a:pt x="25475" y="17361"/>
                  </a:lnTo>
                  <a:lnTo>
                    <a:pt x="22566" y="20018"/>
                  </a:lnTo>
                  <a:lnTo>
                    <a:pt x="19674" y="21790"/>
                  </a:lnTo>
                  <a:lnTo>
                    <a:pt x="16793" y="22971"/>
                  </a:lnTo>
                  <a:lnTo>
                    <a:pt x="13921" y="23758"/>
                  </a:lnTo>
                  <a:lnTo>
                    <a:pt x="12006" y="26188"/>
                  </a:lnTo>
                  <a:lnTo>
                    <a:pt x="10729" y="29714"/>
                  </a:lnTo>
                  <a:lnTo>
                    <a:pt x="9878" y="33968"/>
                  </a:lnTo>
                  <a:lnTo>
                    <a:pt x="8357" y="36805"/>
                  </a:lnTo>
                  <a:lnTo>
                    <a:pt x="6392" y="38696"/>
                  </a:lnTo>
                  <a:lnTo>
                    <a:pt x="4129" y="39957"/>
                  </a:lnTo>
                  <a:lnTo>
                    <a:pt x="2620" y="41750"/>
                  </a:lnTo>
                  <a:lnTo>
                    <a:pt x="1614" y="43898"/>
                  </a:lnTo>
                  <a:lnTo>
                    <a:pt x="497" y="49777"/>
                  </a:lnTo>
                  <a:lnTo>
                    <a:pt x="0" y="58739"/>
                  </a:lnTo>
                  <a:lnTo>
                    <a:pt x="820" y="62844"/>
                  </a:lnTo>
                  <a:lnTo>
                    <a:pt x="5572" y="73171"/>
                  </a:lnTo>
                  <a:lnTo>
                    <a:pt x="7018" y="79297"/>
                  </a:lnTo>
                  <a:lnTo>
                    <a:pt x="10201" y="85195"/>
                  </a:lnTo>
                  <a:lnTo>
                    <a:pt x="12383" y="88101"/>
                  </a:lnTo>
                  <a:lnTo>
                    <a:pt x="14791" y="90991"/>
                  </a:lnTo>
                  <a:lnTo>
                    <a:pt x="17348" y="93870"/>
                  </a:lnTo>
                  <a:lnTo>
                    <a:pt x="22729" y="99609"/>
                  </a:lnTo>
                  <a:lnTo>
                    <a:pt x="28296" y="105335"/>
                  </a:lnTo>
                  <a:lnTo>
                    <a:pt x="32067" y="108195"/>
                  </a:lnTo>
                  <a:lnTo>
                    <a:pt x="36486" y="111054"/>
                  </a:lnTo>
                  <a:lnTo>
                    <a:pt x="41336" y="113913"/>
                  </a:lnTo>
                  <a:lnTo>
                    <a:pt x="45522" y="116772"/>
                  </a:lnTo>
                  <a:lnTo>
                    <a:pt x="49266" y="119629"/>
                  </a:lnTo>
                  <a:lnTo>
                    <a:pt x="52714" y="122487"/>
                  </a:lnTo>
                  <a:lnTo>
                    <a:pt x="55965" y="124393"/>
                  </a:lnTo>
                  <a:lnTo>
                    <a:pt x="59085" y="125663"/>
                  </a:lnTo>
                  <a:lnTo>
                    <a:pt x="62118" y="126509"/>
                  </a:lnTo>
                  <a:lnTo>
                    <a:pt x="65092" y="128027"/>
                  </a:lnTo>
                  <a:lnTo>
                    <a:pt x="68027" y="129990"/>
                  </a:lnTo>
                  <a:lnTo>
                    <a:pt x="70937" y="132252"/>
                  </a:lnTo>
                  <a:lnTo>
                    <a:pt x="73829" y="134713"/>
                  </a:lnTo>
                  <a:lnTo>
                    <a:pt x="76709" y="137305"/>
                  </a:lnTo>
                  <a:lnTo>
                    <a:pt x="82450" y="142726"/>
                  </a:lnTo>
                  <a:lnTo>
                    <a:pt x="88176" y="148311"/>
                  </a:lnTo>
                  <a:lnTo>
                    <a:pt x="91989" y="150181"/>
                  </a:lnTo>
                  <a:lnTo>
                    <a:pt x="96436" y="151427"/>
                  </a:lnTo>
                  <a:lnTo>
                    <a:pt x="101306" y="152258"/>
                  </a:lnTo>
                  <a:lnTo>
                    <a:pt x="104552" y="154718"/>
                  </a:lnTo>
                  <a:lnTo>
                    <a:pt x="106716" y="158262"/>
                  </a:lnTo>
                  <a:lnTo>
                    <a:pt x="108160" y="162530"/>
                  </a:lnTo>
                  <a:lnTo>
                    <a:pt x="110074" y="165375"/>
                  </a:lnTo>
                  <a:lnTo>
                    <a:pt x="112303" y="167272"/>
                  </a:lnTo>
                  <a:lnTo>
                    <a:pt x="114741" y="168537"/>
                  </a:lnTo>
                  <a:lnTo>
                    <a:pt x="117319" y="171284"/>
                  </a:lnTo>
                  <a:lnTo>
                    <a:pt x="119990" y="175022"/>
                  </a:lnTo>
                  <a:lnTo>
                    <a:pt x="122723" y="179418"/>
                  </a:lnTo>
                  <a:lnTo>
                    <a:pt x="125498" y="183301"/>
                  </a:lnTo>
                  <a:lnTo>
                    <a:pt x="128301" y="186843"/>
                  </a:lnTo>
                  <a:lnTo>
                    <a:pt x="131121" y="190157"/>
                  </a:lnTo>
                  <a:lnTo>
                    <a:pt x="133002" y="193318"/>
                  </a:lnTo>
                  <a:lnTo>
                    <a:pt x="135091" y="199370"/>
                  </a:lnTo>
                  <a:lnTo>
                    <a:pt x="136267" y="208133"/>
                  </a:lnTo>
                  <a:lnTo>
                    <a:pt x="136543" y="216433"/>
                  </a:lnTo>
                  <a:lnTo>
                    <a:pt x="136616" y="221313"/>
                  </a:lnTo>
                  <a:lnTo>
                    <a:pt x="135712" y="225519"/>
                  </a:lnTo>
                  <a:lnTo>
                    <a:pt x="132169" y="232732"/>
                  </a:lnTo>
                  <a:lnTo>
                    <a:pt x="129890" y="235989"/>
                  </a:lnTo>
                  <a:lnTo>
                    <a:pt x="127418" y="239113"/>
                  </a:lnTo>
                  <a:lnTo>
                    <a:pt x="124819" y="242148"/>
                  </a:lnTo>
                  <a:lnTo>
                    <a:pt x="122132" y="246076"/>
                  </a:lnTo>
                  <a:lnTo>
                    <a:pt x="119389" y="250600"/>
                  </a:lnTo>
                  <a:lnTo>
                    <a:pt x="116608" y="255521"/>
                  </a:lnTo>
                  <a:lnTo>
                    <a:pt x="113801" y="259754"/>
                  </a:lnTo>
                  <a:lnTo>
                    <a:pt x="110978" y="263529"/>
                  </a:lnTo>
                  <a:lnTo>
                    <a:pt x="108143" y="266998"/>
                  </a:lnTo>
                  <a:lnTo>
                    <a:pt x="105300" y="270263"/>
                  </a:lnTo>
                  <a:lnTo>
                    <a:pt x="102453" y="273392"/>
                  </a:lnTo>
                  <a:lnTo>
                    <a:pt x="99602" y="276431"/>
                  </a:lnTo>
                  <a:lnTo>
                    <a:pt x="96749" y="278456"/>
                  </a:lnTo>
                  <a:lnTo>
                    <a:pt x="93894" y="279807"/>
                  </a:lnTo>
                  <a:lnTo>
                    <a:pt x="91038" y="280707"/>
                  </a:lnTo>
                  <a:lnTo>
                    <a:pt x="87230" y="282260"/>
                  </a:lnTo>
                  <a:lnTo>
                    <a:pt x="82786" y="284248"/>
                  </a:lnTo>
                  <a:lnTo>
                    <a:pt x="77918" y="286525"/>
                  </a:lnTo>
                  <a:lnTo>
                    <a:pt x="73720" y="288044"/>
                  </a:lnTo>
                  <a:lnTo>
                    <a:pt x="69969" y="289056"/>
                  </a:lnTo>
                  <a:lnTo>
                    <a:pt x="66517" y="289731"/>
                  </a:lnTo>
                  <a:lnTo>
                    <a:pt x="63261" y="290181"/>
                  </a:lnTo>
                  <a:lnTo>
                    <a:pt x="60140" y="290481"/>
                  </a:lnTo>
                  <a:lnTo>
                    <a:pt x="57105" y="290681"/>
                  </a:lnTo>
                  <a:lnTo>
                    <a:pt x="54130" y="289862"/>
                  </a:lnTo>
                  <a:lnTo>
                    <a:pt x="51194" y="288363"/>
                  </a:lnTo>
                  <a:lnTo>
                    <a:pt x="48284" y="286411"/>
                  </a:lnTo>
                  <a:lnTo>
                    <a:pt x="44440" y="285111"/>
                  </a:lnTo>
                  <a:lnTo>
                    <a:pt x="39971" y="284243"/>
                  </a:lnTo>
                  <a:lnTo>
                    <a:pt x="28214" y="282851"/>
                  </a:lnTo>
                  <a:lnTo>
                    <a:pt x="27250" y="281784"/>
                  </a:lnTo>
                  <a:lnTo>
                    <a:pt x="26607" y="280121"/>
                  </a:lnTo>
                  <a:lnTo>
                    <a:pt x="26178" y="278059"/>
                  </a:lnTo>
                  <a:lnTo>
                    <a:pt x="23161" y="273228"/>
                  </a:lnTo>
                  <a:lnTo>
                    <a:pt x="21023" y="270606"/>
                  </a:lnTo>
                  <a:lnTo>
                    <a:pt x="19598" y="267906"/>
                  </a:lnTo>
                  <a:lnTo>
                    <a:pt x="18014" y="262366"/>
                  </a:lnTo>
                  <a:lnTo>
                    <a:pt x="17123" y="253891"/>
                  </a:lnTo>
                  <a:lnTo>
                    <a:pt x="16914" y="245660"/>
                  </a:lnTo>
                  <a:lnTo>
                    <a:pt x="16781" y="224852"/>
                  </a:lnTo>
                  <a:lnTo>
                    <a:pt x="17722" y="220259"/>
                  </a:lnTo>
                  <a:lnTo>
                    <a:pt x="21309" y="212614"/>
                  </a:lnTo>
                  <a:lnTo>
                    <a:pt x="23598" y="207337"/>
                  </a:lnTo>
                  <a:lnTo>
                    <a:pt x="26077" y="200962"/>
                  </a:lnTo>
                  <a:lnTo>
                    <a:pt x="28682" y="193854"/>
                  </a:lnTo>
                  <a:lnTo>
                    <a:pt x="32324" y="187210"/>
                  </a:lnTo>
                  <a:lnTo>
                    <a:pt x="36657" y="180876"/>
                  </a:lnTo>
                  <a:lnTo>
                    <a:pt x="41450" y="174749"/>
                  </a:lnTo>
                  <a:lnTo>
                    <a:pt x="45599" y="168758"/>
                  </a:lnTo>
                  <a:lnTo>
                    <a:pt x="49317" y="162860"/>
                  </a:lnTo>
                  <a:lnTo>
                    <a:pt x="52748" y="157023"/>
                  </a:lnTo>
                  <a:lnTo>
                    <a:pt x="56940" y="151226"/>
                  </a:lnTo>
                  <a:lnTo>
                    <a:pt x="61640" y="145457"/>
                  </a:lnTo>
                  <a:lnTo>
                    <a:pt x="66678" y="139706"/>
                  </a:lnTo>
                  <a:lnTo>
                    <a:pt x="71942" y="133967"/>
                  </a:lnTo>
                  <a:lnTo>
                    <a:pt x="82871" y="122509"/>
                  </a:lnTo>
                  <a:lnTo>
                    <a:pt x="87500" y="116787"/>
                  </a:lnTo>
                  <a:lnTo>
                    <a:pt x="91538" y="111068"/>
                  </a:lnTo>
                  <a:lnTo>
                    <a:pt x="95183" y="105350"/>
                  </a:lnTo>
                  <a:lnTo>
                    <a:pt x="98566" y="100585"/>
                  </a:lnTo>
                  <a:lnTo>
                    <a:pt x="101773" y="96456"/>
                  </a:lnTo>
                  <a:lnTo>
                    <a:pt x="104864" y="92751"/>
                  </a:lnTo>
                  <a:lnTo>
                    <a:pt x="108829" y="88376"/>
                  </a:lnTo>
                  <a:lnTo>
                    <a:pt x="118315" y="78435"/>
                  </a:lnTo>
                  <a:lnTo>
                    <a:pt x="129815" y="66679"/>
                  </a:lnTo>
                  <a:lnTo>
                    <a:pt x="132131" y="63374"/>
                  </a:lnTo>
                  <a:lnTo>
                    <a:pt x="134704" y="57163"/>
                  </a:lnTo>
                  <a:lnTo>
                    <a:pt x="136153" y="48311"/>
                  </a:lnTo>
                  <a:lnTo>
                    <a:pt x="136582" y="39656"/>
                  </a:lnTo>
                  <a:lnTo>
                    <a:pt x="135689" y="36786"/>
                  </a:lnTo>
                  <a:lnTo>
                    <a:pt x="132158" y="31059"/>
                  </a:lnTo>
                  <a:lnTo>
                    <a:pt x="129883" y="28198"/>
                  </a:lnTo>
                  <a:lnTo>
                    <a:pt x="127414" y="25338"/>
                  </a:lnTo>
                  <a:lnTo>
                    <a:pt x="124815" y="22479"/>
                  </a:lnTo>
                  <a:lnTo>
                    <a:pt x="119388" y="16762"/>
                  </a:lnTo>
                  <a:lnTo>
                    <a:pt x="116607" y="13904"/>
                  </a:lnTo>
                  <a:lnTo>
                    <a:pt x="112848" y="11999"/>
                  </a:lnTo>
                  <a:lnTo>
                    <a:pt x="108437" y="10728"/>
                  </a:lnTo>
                  <a:lnTo>
                    <a:pt x="103591" y="9882"/>
                  </a:lnTo>
                  <a:lnTo>
                    <a:pt x="98456" y="9317"/>
                  </a:lnTo>
                  <a:lnTo>
                    <a:pt x="93127" y="8941"/>
                  </a:lnTo>
                  <a:lnTo>
                    <a:pt x="83079" y="8522"/>
                  </a:lnTo>
                  <a:lnTo>
                    <a:pt x="75438" y="8337"/>
                  </a:lnTo>
                  <a:lnTo>
                    <a:pt x="51037" y="818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87"/>
            <p:cNvSpPr/>
            <p:nvPr/>
          </p:nvSpPr>
          <p:spPr>
            <a:xfrm>
              <a:off x="5000729" y="5769292"/>
              <a:ext cx="205637" cy="300038"/>
            </a:xfrm>
            <a:custGeom>
              <a:avLst/>
              <a:gdLst/>
              <a:ahLst/>
              <a:cxnLst/>
              <a:rect l="0" t="0" r="0" b="0"/>
              <a:pathLst>
                <a:path w="205637" h="300038">
                  <a:moveTo>
                    <a:pt x="8468" y="0"/>
                  </a:moveTo>
                  <a:lnTo>
                    <a:pt x="249" y="0"/>
                  </a:lnTo>
                  <a:lnTo>
                    <a:pt x="0" y="4551"/>
                  </a:lnTo>
                  <a:lnTo>
                    <a:pt x="918" y="5891"/>
                  </a:lnTo>
                  <a:lnTo>
                    <a:pt x="2482" y="6785"/>
                  </a:lnTo>
                  <a:lnTo>
                    <a:pt x="4477" y="7381"/>
                  </a:lnTo>
                  <a:lnTo>
                    <a:pt x="5808" y="8731"/>
                  </a:lnTo>
                  <a:lnTo>
                    <a:pt x="6695" y="10583"/>
                  </a:lnTo>
                  <a:lnTo>
                    <a:pt x="8632" y="16134"/>
                  </a:lnTo>
                  <a:lnTo>
                    <a:pt x="12669" y="24951"/>
                  </a:lnTo>
                  <a:lnTo>
                    <a:pt x="17637" y="32679"/>
                  </a:lnTo>
                  <a:lnTo>
                    <a:pt x="23973" y="40242"/>
                  </a:lnTo>
                  <a:lnTo>
                    <a:pt x="33140" y="49953"/>
                  </a:lnTo>
                  <a:lnTo>
                    <a:pt x="37298" y="55210"/>
                  </a:lnTo>
                  <a:lnTo>
                    <a:pt x="41023" y="60619"/>
                  </a:lnTo>
                  <a:lnTo>
                    <a:pt x="44459" y="66130"/>
                  </a:lnTo>
                  <a:lnTo>
                    <a:pt x="48655" y="71709"/>
                  </a:lnTo>
                  <a:lnTo>
                    <a:pt x="53357" y="77334"/>
                  </a:lnTo>
                  <a:lnTo>
                    <a:pt x="58396" y="82988"/>
                  </a:lnTo>
                  <a:lnTo>
                    <a:pt x="62708" y="88663"/>
                  </a:lnTo>
                  <a:lnTo>
                    <a:pt x="66536" y="94352"/>
                  </a:lnTo>
                  <a:lnTo>
                    <a:pt x="70040" y="100048"/>
                  </a:lnTo>
                  <a:lnTo>
                    <a:pt x="73328" y="105752"/>
                  </a:lnTo>
                  <a:lnTo>
                    <a:pt x="79522" y="117168"/>
                  </a:lnTo>
                  <a:lnTo>
                    <a:pt x="83460" y="123832"/>
                  </a:lnTo>
                  <a:lnTo>
                    <a:pt x="92915" y="138857"/>
                  </a:lnTo>
                  <a:lnTo>
                    <a:pt x="98103" y="145911"/>
                  </a:lnTo>
                  <a:lnTo>
                    <a:pt x="103467" y="152519"/>
                  </a:lnTo>
                  <a:lnTo>
                    <a:pt x="108949" y="158829"/>
                  </a:lnTo>
                  <a:lnTo>
                    <a:pt x="113555" y="165894"/>
                  </a:lnTo>
                  <a:lnTo>
                    <a:pt x="117579" y="173461"/>
                  </a:lnTo>
                  <a:lnTo>
                    <a:pt x="121213" y="181363"/>
                  </a:lnTo>
                  <a:lnTo>
                    <a:pt x="125541" y="188536"/>
                  </a:lnTo>
                  <a:lnTo>
                    <a:pt x="130332" y="195223"/>
                  </a:lnTo>
                  <a:lnTo>
                    <a:pt x="135431" y="201587"/>
                  </a:lnTo>
                  <a:lnTo>
                    <a:pt x="139783" y="207734"/>
                  </a:lnTo>
                  <a:lnTo>
                    <a:pt x="143636" y="213736"/>
                  </a:lnTo>
                  <a:lnTo>
                    <a:pt x="147157" y="219644"/>
                  </a:lnTo>
                  <a:lnTo>
                    <a:pt x="150458" y="225487"/>
                  </a:lnTo>
                  <a:lnTo>
                    <a:pt x="156664" y="237059"/>
                  </a:lnTo>
                  <a:lnTo>
                    <a:pt x="165514" y="254284"/>
                  </a:lnTo>
                  <a:lnTo>
                    <a:pt x="171294" y="263193"/>
                  </a:lnTo>
                  <a:lnTo>
                    <a:pt x="174169" y="266902"/>
                  </a:lnTo>
                  <a:lnTo>
                    <a:pt x="177363" y="273563"/>
                  </a:lnTo>
                  <a:lnTo>
                    <a:pt x="178214" y="276673"/>
                  </a:lnTo>
                  <a:lnTo>
                    <a:pt x="181701" y="282668"/>
                  </a:lnTo>
                  <a:lnTo>
                    <a:pt x="186425" y="288508"/>
                  </a:lnTo>
                  <a:lnTo>
                    <a:pt x="191700" y="294278"/>
                  </a:lnTo>
                  <a:lnTo>
                    <a:pt x="194441" y="296198"/>
                  </a:lnTo>
                  <a:lnTo>
                    <a:pt x="200025" y="298331"/>
                  </a:lnTo>
                  <a:lnTo>
                    <a:pt x="205636" y="30003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88"/>
            <p:cNvSpPr/>
            <p:nvPr/>
          </p:nvSpPr>
          <p:spPr>
            <a:xfrm>
              <a:off x="4983479" y="5717857"/>
              <a:ext cx="265749" cy="317184"/>
            </a:xfrm>
            <a:custGeom>
              <a:avLst/>
              <a:gdLst/>
              <a:ahLst/>
              <a:cxnLst/>
              <a:rect l="0" t="0" r="0" b="0"/>
              <a:pathLst>
                <a:path w="265749" h="317184">
                  <a:moveTo>
                    <a:pt x="265748" y="0"/>
                  </a:moveTo>
                  <a:lnTo>
                    <a:pt x="248987" y="0"/>
                  </a:lnTo>
                  <a:lnTo>
                    <a:pt x="244166" y="4551"/>
                  </a:lnTo>
                  <a:lnTo>
                    <a:pt x="239329" y="11865"/>
                  </a:lnTo>
                  <a:lnTo>
                    <a:pt x="234004" y="20514"/>
                  </a:lnTo>
                  <a:lnTo>
                    <a:pt x="228462" y="27532"/>
                  </a:lnTo>
                  <a:lnTo>
                    <a:pt x="222824" y="36367"/>
                  </a:lnTo>
                  <a:lnTo>
                    <a:pt x="219987" y="41390"/>
                  </a:lnTo>
                  <a:lnTo>
                    <a:pt x="216191" y="47596"/>
                  </a:lnTo>
                  <a:lnTo>
                    <a:pt x="206892" y="62111"/>
                  </a:lnTo>
                  <a:lnTo>
                    <a:pt x="201746" y="69030"/>
                  </a:lnTo>
                  <a:lnTo>
                    <a:pt x="196411" y="75547"/>
                  </a:lnTo>
                  <a:lnTo>
                    <a:pt x="190947" y="81798"/>
                  </a:lnTo>
                  <a:lnTo>
                    <a:pt x="185401" y="88822"/>
                  </a:lnTo>
                  <a:lnTo>
                    <a:pt x="179798" y="96362"/>
                  </a:lnTo>
                  <a:lnTo>
                    <a:pt x="168493" y="112360"/>
                  </a:lnTo>
                  <a:lnTo>
                    <a:pt x="157119" y="128995"/>
                  </a:lnTo>
                  <a:lnTo>
                    <a:pt x="150466" y="137432"/>
                  </a:lnTo>
                  <a:lnTo>
                    <a:pt x="143173" y="145914"/>
                  </a:lnTo>
                  <a:lnTo>
                    <a:pt x="135454" y="154426"/>
                  </a:lnTo>
                  <a:lnTo>
                    <a:pt x="128403" y="162958"/>
                  </a:lnTo>
                  <a:lnTo>
                    <a:pt x="121797" y="171504"/>
                  </a:lnTo>
                  <a:lnTo>
                    <a:pt x="115489" y="180059"/>
                  </a:lnTo>
                  <a:lnTo>
                    <a:pt x="108425" y="188619"/>
                  </a:lnTo>
                  <a:lnTo>
                    <a:pt x="100859" y="197184"/>
                  </a:lnTo>
                  <a:lnTo>
                    <a:pt x="85784" y="213367"/>
                  </a:lnTo>
                  <a:lnTo>
                    <a:pt x="66587" y="233189"/>
                  </a:lnTo>
                  <a:lnTo>
                    <a:pt x="37262" y="262742"/>
                  </a:lnTo>
                  <a:lnTo>
                    <a:pt x="32461" y="268507"/>
                  </a:lnTo>
                  <a:lnTo>
                    <a:pt x="28308" y="274254"/>
                  </a:lnTo>
                  <a:lnTo>
                    <a:pt x="24587" y="279992"/>
                  </a:lnTo>
                  <a:lnTo>
                    <a:pt x="17913" y="288905"/>
                  </a:lnTo>
                  <a:lnTo>
                    <a:pt x="11771" y="296043"/>
                  </a:lnTo>
                  <a:lnTo>
                    <a:pt x="5868" y="302389"/>
                  </a:lnTo>
                  <a:lnTo>
                    <a:pt x="3911" y="305416"/>
                  </a:lnTo>
                  <a:lnTo>
                    <a:pt x="2608" y="308386"/>
                  </a:lnTo>
                  <a:lnTo>
                    <a:pt x="0" y="31718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89"/>
            <p:cNvSpPr/>
            <p:nvPr/>
          </p:nvSpPr>
          <p:spPr>
            <a:xfrm>
              <a:off x="5292090" y="5786437"/>
              <a:ext cx="248603" cy="42864"/>
            </a:xfrm>
            <a:custGeom>
              <a:avLst/>
              <a:gdLst/>
              <a:ahLst/>
              <a:cxnLst/>
              <a:rect l="0" t="0" r="0" b="0"/>
              <a:pathLst>
                <a:path w="248603" h="42864">
                  <a:moveTo>
                    <a:pt x="0" y="42863"/>
                  </a:moveTo>
                  <a:lnTo>
                    <a:pt x="7381" y="42863"/>
                  </a:lnTo>
                  <a:lnTo>
                    <a:pt x="9683" y="41910"/>
                  </a:lnTo>
                  <a:lnTo>
                    <a:pt x="13122" y="40323"/>
                  </a:lnTo>
                  <a:lnTo>
                    <a:pt x="17321" y="38312"/>
                  </a:lnTo>
                  <a:lnTo>
                    <a:pt x="22025" y="36971"/>
                  </a:lnTo>
                  <a:lnTo>
                    <a:pt x="27065" y="36077"/>
                  </a:lnTo>
                  <a:lnTo>
                    <a:pt x="32331" y="35482"/>
                  </a:lnTo>
                  <a:lnTo>
                    <a:pt x="37747" y="34132"/>
                  </a:lnTo>
                  <a:lnTo>
                    <a:pt x="43262" y="32280"/>
                  </a:lnTo>
                  <a:lnTo>
                    <a:pt x="48844" y="30092"/>
                  </a:lnTo>
                  <a:lnTo>
                    <a:pt x="54470" y="28634"/>
                  </a:lnTo>
                  <a:lnTo>
                    <a:pt x="60125" y="27662"/>
                  </a:lnTo>
                  <a:lnTo>
                    <a:pt x="65801" y="27014"/>
                  </a:lnTo>
                  <a:lnTo>
                    <a:pt x="71489" y="25629"/>
                  </a:lnTo>
                  <a:lnTo>
                    <a:pt x="77187" y="23754"/>
                  </a:lnTo>
                  <a:lnTo>
                    <a:pt x="82891" y="21551"/>
                  </a:lnTo>
                  <a:lnTo>
                    <a:pt x="89550" y="20082"/>
                  </a:lnTo>
                  <a:lnTo>
                    <a:pt x="96848" y="19103"/>
                  </a:lnTo>
                  <a:lnTo>
                    <a:pt x="104570" y="18450"/>
                  </a:lnTo>
                  <a:lnTo>
                    <a:pt x="112576" y="17063"/>
                  </a:lnTo>
                  <a:lnTo>
                    <a:pt x="120771" y="15185"/>
                  </a:lnTo>
                  <a:lnTo>
                    <a:pt x="129091" y="12981"/>
                  </a:lnTo>
                  <a:lnTo>
                    <a:pt x="137496" y="11512"/>
                  </a:lnTo>
                  <a:lnTo>
                    <a:pt x="145956" y="10532"/>
                  </a:lnTo>
                  <a:lnTo>
                    <a:pt x="154454" y="9879"/>
                  </a:lnTo>
                  <a:lnTo>
                    <a:pt x="162024" y="8491"/>
                  </a:lnTo>
                  <a:lnTo>
                    <a:pt x="168976" y="6613"/>
                  </a:lnTo>
                  <a:lnTo>
                    <a:pt x="175515" y="4409"/>
                  </a:lnTo>
                  <a:lnTo>
                    <a:pt x="181780" y="2939"/>
                  </a:lnTo>
                  <a:lnTo>
                    <a:pt x="187862" y="1960"/>
                  </a:lnTo>
                  <a:lnTo>
                    <a:pt x="193821" y="1307"/>
                  </a:lnTo>
                  <a:lnTo>
                    <a:pt x="199699" y="871"/>
                  </a:lnTo>
                  <a:lnTo>
                    <a:pt x="205522" y="581"/>
                  </a:lnTo>
                  <a:lnTo>
                    <a:pt x="220280" y="172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90"/>
            <p:cNvSpPr/>
            <p:nvPr/>
          </p:nvSpPr>
          <p:spPr>
            <a:xfrm>
              <a:off x="5335305" y="5915025"/>
              <a:ext cx="248250" cy="42863"/>
            </a:xfrm>
            <a:custGeom>
              <a:avLst/>
              <a:gdLst/>
              <a:ahLst/>
              <a:cxnLst/>
              <a:rect l="0" t="0" r="0" b="0"/>
              <a:pathLst>
                <a:path w="248250" h="42863">
                  <a:moveTo>
                    <a:pt x="8220" y="42862"/>
                  </a:moveTo>
                  <a:lnTo>
                    <a:pt x="839" y="42862"/>
                  </a:lnTo>
                  <a:lnTo>
                    <a:pt x="441" y="41910"/>
                  </a:lnTo>
                  <a:lnTo>
                    <a:pt x="177" y="40322"/>
                  </a:lnTo>
                  <a:lnTo>
                    <a:pt x="0" y="38312"/>
                  </a:lnTo>
                  <a:lnTo>
                    <a:pt x="835" y="36970"/>
                  </a:lnTo>
                  <a:lnTo>
                    <a:pt x="2344" y="36077"/>
                  </a:lnTo>
                  <a:lnTo>
                    <a:pt x="4303" y="35481"/>
                  </a:lnTo>
                  <a:lnTo>
                    <a:pt x="6561" y="34132"/>
                  </a:lnTo>
                  <a:lnTo>
                    <a:pt x="9018" y="32279"/>
                  </a:lnTo>
                  <a:lnTo>
                    <a:pt x="11610" y="30092"/>
                  </a:lnTo>
                  <a:lnTo>
                    <a:pt x="15242" y="28633"/>
                  </a:lnTo>
                  <a:lnTo>
                    <a:pt x="19569" y="27661"/>
                  </a:lnTo>
                  <a:lnTo>
                    <a:pt x="24358" y="27014"/>
                  </a:lnTo>
                  <a:lnTo>
                    <a:pt x="29456" y="25629"/>
                  </a:lnTo>
                  <a:lnTo>
                    <a:pt x="34760" y="23753"/>
                  </a:lnTo>
                  <a:lnTo>
                    <a:pt x="40200" y="21551"/>
                  </a:lnTo>
                  <a:lnTo>
                    <a:pt x="45733" y="20082"/>
                  </a:lnTo>
                  <a:lnTo>
                    <a:pt x="51326" y="19103"/>
                  </a:lnTo>
                  <a:lnTo>
                    <a:pt x="56960" y="18450"/>
                  </a:lnTo>
                  <a:lnTo>
                    <a:pt x="63573" y="18015"/>
                  </a:lnTo>
                  <a:lnTo>
                    <a:pt x="70839" y="17725"/>
                  </a:lnTo>
                  <a:lnTo>
                    <a:pt x="86533" y="17403"/>
                  </a:lnTo>
                  <a:lnTo>
                    <a:pt x="128387" y="17179"/>
                  </a:lnTo>
                  <a:lnTo>
                    <a:pt x="136909" y="16215"/>
                  </a:lnTo>
                  <a:lnTo>
                    <a:pt x="145448" y="14620"/>
                  </a:lnTo>
                  <a:lnTo>
                    <a:pt x="153997" y="12604"/>
                  </a:lnTo>
                  <a:lnTo>
                    <a:pt x="162555" y="11260"/>
                  </a:lnTo>
                  <a:lnTo>
                    <a:pt x="171117" y="10364"/>
                  </a:lnTo>
                  <a:lnTo>
                    <a:pt x="179683" y="9767"/>
                  </a:lnTo>
                  <a:lnTo>
                    <a:pt x="188251" y="9368"/>
                  </a:lnTo>
                  <a:lnTo>
                    <a:pt x="205391" y="8926"/>
                  </a:lnTo>
                  <a:lnTo>
                    <a:pt x="226555" y="8677"/>
                  </a:lnTo>
                  <a:lnTo>
                    <a:pt x="231881" y="7689"/>
                  </a:lnTo>
                  <a:lnTo>
                    <a:pt x="236385" y="6079"/>
                  </a:lnTo>
                  <a:lnTo>
                    <a:pt x="248249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91"/>
            <p:cNvSpPr/>
            <p:nvPr/>
          </p:nvSpPr>
          <p:spPr>
            <a:xfrm>
              <a:off x="5660752" y="5649281"/>
              <a:ext cx="282849" cy="291462"/>
            </a:xfrm>
            <a:custGeom>
              <a:avLst/>
              <a:gdLst/>
              <a:ahLst/>
              <a:cxnLst/>
              <a:rect l="0" t="0" r="0" b="0"/>
              <a:pathLst>
                <a:path w="282849" h="291462">
                  <a:moveTo>
                    <a:pt x="42818" y="17141"/>
                  </a:moveTo>
                  <a:lnTo>
                    <a:pt x="42818" y="12591"/>
                  </a:lnTo>
                  <a:lnTo>
                    <a:pt x="43770" y="10297"/>
                  </a:lnTo>
                  <a:lnTo>
                    <a:pt x="50199" y="1541"/>
                  </a:lnTo>
                  <a:lnTo>
                    <a:pt x="55940" y="683"/>
                  </a:lnTo>
                  <a:lnTo>
                    <a:pt x="63890" y="301"/>
                  </a:lnTo>
                  <a:lnTo>
                    <a:pt x="70598" y="132"/>
                  </a:lnTo>
                  <a:lnTo>
                    <a:pt x="109021" y="0"/>
                  </a:lnTo>
                  <a:lnTo>
                    <a:pt x="113623" y="951"/>
                  </a:lnTo>
                  <a:lnTo>
                    <a:pt x="121277" y="4548"/>
                  </a:lnTo>
                  <a:lnTo>
                    <a:pt x="130394" y="9322"/>
                  </a:lnTo>
                  <a:lnTo>
                    <a:pt x="135491" y="11928"/>
                  </a:lnTo>
                  <a:lnTo>
                    <a:pt x="143696" y="17364"/>
                  </a:lnTo>
                  <a:lnTo>
                    <a:pt x="150517" y="22955"/>
                  </a:lnTo>
                  <a:lnTo>
                    <a:pt x="156724" y="28615"/>
                  </a:lnTo>
                  <a:lnTo>
                    <a:pt x="165574" y="37157"/>
                  </a:lnTo>
                  <a:lnTo>
                    <a:pt x="167517" y="40962"/>
                  </a:lnTo>
                  <a:lnTo>
                    <a:pt x="168813" y="45405"/>
                  </a:lnTo>
                  <a:lnTo>
                    <a:pt x="169677" y="50271"/>
                  </a:lnTo>
                  <a:lnTo>
                    <a:pt x="171205" y="55420"/>
                  </a:lnTo>
                  <a:lnTo>
                    <a:pt x="173177" y="60758"/>
                  </a:lnTo>
                  <a:lnTo>
                    <a:pt x="175444" y="66222"/>
                  </a:lnTo>
                  <a:lnTo>
                    <a:pt x="176002" y="71769"/>
                  </a:lnTo>
                  <a:lnTo>
                    <a:pt x="175423" y="77372"/>
                  </a:lnTo>
                  <a:lnTo>
                    <a:pt x="174083" y="83013"/>
                  </a:lnTo>
                  <a:lnTo>
                    <a:pt x="172238" y="89631"/>
                  </a:lnTo>
                  <a:lnTo>
                    <a:pt x="167648" y="104604"/>
                  </a:lnTo>
                  <a:lnTo>
                    <a:pt x="165090" y="111645"/>
                  </a:lnTo>
                  <a:lnTo>
                    <a:pt x="162433" y="118244"/>
                  </a:lnTo>
                  <a:lnTo>
                    <a:pt x="159709" y="124547"/>
                  </a:lnTo>
                  <a:lnTo>
                    <a:pt x="154142" y="136632"/>
                  </a:lnTo>
                  <a:lnTo>
                    <a:pt x="151324" y="142522"/>
                  </a:lnTo>
                  <a:lnTo>
                    <a:pt x="148493" y="149306"/>
                  </a:lnTo>
                  <a:lnTo>
                    <a:pt x="145652" y="156686"/>
                  </a:lnTo>
                  <a:lnTo>
                    <a:pt x="142806" y="164464"/>
                  </a:lnTo>
                  <a:lnTo>
                    <a:pt x="139004" y="171554"/>
                  </a:lnTo>
                  <a:lnTo>
                    <a:pt x="134565" y="178185"/>
                  </a:lnTo>
                  <a:lnTo>
                    <a:pt x="129700" y="184512"/>
                  </a:lnTo>
                  <a:lnTo>
                    <a:pt x="125504" y="190634"/>
                  </a:lnTo>
                  <a:lnTo>
                    <a:pt x="121755" y="196621"/>
                  </a:lnTo>
                  <a:lnTo>
                    <a:pt x="118303" y="202517"/>
                  </a:lnTo>
                  <a:lnTo>
                    <a:pt x="114096" y="207400"/>
                  </a:lnTo>
                  <a:lnTo>
                    <a:pt x="109386" y="211608"/>
                  </a:lnTo>
                  <a:lnTo>
                    <a:pt x="104342" y="215366"/>
                  </a:lnTo>
                  <a:lnTo>
                    <a:pt x="99074" y="219776"/>
                  </a:lnTo>
                  <a:lnTo>
                    <a:pt x="93657" y="224621"/>
                  </a:lnTo>
                  <a:lnTo>
                    <a:pt x="83510" y="234132"/>
                  </a:lnTo>
                  <a:lnTo>
                    <a:pt x="75826" y="241534"/>
                  </a:lnTo>
                  <a:lnTo>
                    <a:pt x="71491" y="244841"/>
                  </a:lnTo>
                  <a:lnTo>
                    <a:pt x="66695" y="247999"/>
                  </a:lnTo>
                  <a:lnTo>
                    <a:pt x="61594" y="251056"/>
                  </a:lnTo>
                  <a:lnTo>
                    <a:pt x="56287" y="253095"/>
                  </a:lnTo>
                  <a:lnTo>
                    <a:pt x="50845" y="254453"/>
                  </a:lnTo>
                  <a:lnTo>
                    <a:pt x="45312" y="255360"/>
                  </a:lnTo>
                  <a:lnTo>
                    <a:pt x="36623" y="256366"/>
                  </a:lnTo>
                  <a:lnTo>
                    <a:pt x="29587" y="256813"/>
                  </a:lnTo>
                  <a:lnTo>
                    <a:pt x="23285" y="257012"/>
                  </a:lnTo>
                  <a:lnTo>
                    <a:pt x="8589" y="257150"/>
                  </a:lnTo>
                  <a:lnTo>
                    <a:pt x="0" y="257171"/>
                  </a:lnTo>
                  <a:lnTo>
                    <a:pt x="4519" y="252621"/>
                  </a:lnTo>
                  <a:lnTo>
                    <a:pt x="6808" y="251280"/>
                  </a:lnTo>
                  <a:lnTo>
                    <a:pt x="14580" y="248441"/>
                  </a:lnTo>
                  <a:lnTo>
                    <a:pt x="22915" y="242943"/>
                  </a:lnTo>
                  <a:lnTo>
                    <a:pt x="28574" y="241323"/>
                  </a:lnTo>
                  <a:lnTo>
                    <a:pt x="33322" y="240890"/>
                  </a:lnTo>
                  <a:lnTo>
                    <a:pt x="39345" y="240602"/>
                  </a:lnTo>
                  <a:lnTo>
                    <a:pt x="46217" y="240410"/>
                  </a:lnTo>
                  <a:lnTo>
                    <a:pt x="52704" y="241235"/>
                  </a:lnTo>
                  <a:lnTo>
                    <a:pt x="58934" y="242737"/>
                  </a:lnTo>
                  <a:lnTo>
                    <a:pt x="64992" y="244691"/>
                  </a:lnTo>
                  <a:lnTo>
                    <a:pt x="70936" y="245994"/>
                  </a:lnTo>
                  <a:lnTo>
                    <a:pt x="76803" y="246862"/>
                  </a:lnTo>
                  <a:lnTo>
                    <a:pt x="82620" y="247441"/>
                  </a:lnTo>
                  <a:lnTo>
                    <a:pt x="88402" y="248779"/>
                  </a:lnTo>
                  <a:lnTo>
                    <a:pt x="94163" y="250624"/>
                  </a:lnTo>
                  <a:lnTo>
                    <a:pt x="99908" y="252806"/>
                  </a:lnTo>
                  <a:lnTo>
                    <a:pt x="113911" y="257771"/>
                  </a:lnTo>
                  <a:lnTo>
                    <a:pt x="121645" y="260429"/>
                  </a:lnTo>
                  <a:lnTo>
                    <a:pt x="128707" y="262200"/>
                  </a:lnTo>
                  <a:lnTo>
                    <a:pt x="135320" y="263381"/>
                  </a:lnTo>
                  <a:lnTo>
                    <a:pt x="141633" y="264169"/>
                  </a:lnTo>
                  <a:lnTo>
                    <a:pt x="148700" y="265646"/>
                  </a:lnTo>
                  <a:lnTo>
                    <a:pt x="156268" y="267584"/>
                  </a:lnTo>
                  <a:lnTo>
                    <a:pt x="164171" y="269828"/>
                  </a:lnTo>
                  <a:lnTo>
                    <a:pt x="171345" y="271324"/>
                  </a:lnTo>
                  <a:lnTo>
                    <a:pt x="178033" y="272321"/>
                  </a:lnTo>
                  <a:lnTo>
                    <a:pt x="184396" y="272986"/>
                  </a:lnTo>
                  <a:lnTo>
                    <a:pt x="190543" y="274382"/>
                  </a:lnTo>
                  <a:lnTo>
                    <a:pt x="196547" y="276265"/>
                  </a:lnTo>
                  <a:lnTo>
                    <a:pt x="202454" y="278473"/>
                  </a:lnTo>
                  <a:lnTo>
                    <a:pt x="208297" y="280897"/>
                  </a:lnTo>
                  <a:lnTo>
                    <a:pt x="214097" y="283466"/>
                  </a:lnTo>
                  <a:lnTo>
                    <a:pt x="219869" y="286131"/>
                  </a:lnTo>
                  <a:lnTo>
                    <a:pt x="225622" y="287908"/>
                  </a:lnTo>
                  <a:lnTo>
                    <a:pt x="231362" y="289092"/>
                  </a:lnTo>
                  <a:lnTo>
                    <a:pt x="237094" y="289882"/>
                  </a:lnTo>
                  <a:lnTo>
                    <a:pt x="241867" y="290408"/>
                  </a:lnTo>
                  <a:lnTo>
                    <a:pt x="249712" y="290994"/>
                  </a:lnTo>
                  <a:lnTo>
                    <a:pt x="258913" y="291254"/>
                  </a:lnTo>
                  <a:lnTo>
                    <a:pt x="282848" y="29146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92"/>
            <p:cNvSpPr/>
            <p:nvPr/>
          </p:nvSpPr>
          <p:spPr>
            <a:xfrm>
              <a:off x="4752032" y="5522028"/>
              <a:ext cx="1405869" cy="718390"/>
            </a:xfrm>
            <a:custGeom>
              <a:avLst/>
              <a:gdLst/>
              <a:ahLst/>
              <a:cxnLst/>
              <a:rect l="0" t="0" r="0" b="0"/>
              <a:pathLst>
                <a:path w="1405869" h="718390">
                  <a:moveTo>
                    <a:pt x="51425" y="144394"/>
                  </a:moveTo>
                  <a:lnTo>
                    <a:pt x="43206" y="144394"/>
                  </a:lnTo>
                  <a:lnTo>
                    <a:pt x="42867" y="164302"/>
                  </a:lnTo>
                  <a:lnTo>
                    <a:pt x="42852" y="255999"/>
                  </a:lnTo>
                  <a:lnTo>
                    <a:pt x="40313" y="275594"/>
                  </a:lnTo>
                  <a:lnTo>
                    <a:pt x="36961" y="296050"/>
                  </a:lnTo>
                  <a:lnTo>
                    <a:pt x="35471" y="314667"/>
                  </a:lnTo>
                  <a:lnTo>
                    <a:pt x="34809" y="335006"/>
                  </a:lnTo>
                  <a:lnTo>
                    <a:pt x="34385" y="379108"/>
                  </a:lnTo>
                  <a:lnTo>
                    <a:pt x="31787" y="399206"/>
                  </a:lnTo>
                  <a:lnTo>
                    <a:pt x="28409" y="418617"/>
                  </a:lnTo>
                  <a:lnTo>
                    <a:pt x="26908" y="439943"/>
                  </a:lnTo>
                  <a:lnTo>
                    <a:pt x="26241" y="462122"/>
                  </a:lnTo>
                  <a:lnTo>
                    <a:pt x="24992" y="483726"/>
                  </a:lnTo>
                  <a:lnTo>
                    <a:pt x="21262" y="502854"/>
                  </a:lnTo>
                  <a:lnTo>
                    <a:pt x="18969" y="520879"/>
                  </a:lnTo>
                  <a:lnTo>
                    <a:pt x="17950" y="538416"/>
                  </a:lnTo>
                  <a:lnTo>
                    <a:pt x="17498" y="555735"/>
                  </a:lnTo>
                  <a:lnTo>
                    <a:pt x="14756" y="572957"/>
                  </a:lnTo>
                  <a:lnTo>
                    <a:pt x="11315" y="589184"/>
                  </a:lnTo>
                  <a:lnTo>
                    <a:pt x="8426" y="609029"/>
                  </a:lnTo>
                  <a:lnTo>
                    <a:pt x="2913" y="626974"/>
                  </a:lnTo>
                  <a:lnTo>
                    <a:pt x="856" y="644357"/>
                  </a:lnTo>
                  <a:lnTo>
                    <a:pt x="161" y="664757"/>
                  </a:lnTo>
                  <a:lnTo>
                    <a:pt x="0" y="687169"/>
                  </a:lnTo>
                  <a:lnTo>
                    <a:pt x="949" y="689124"/>
                  </a:lnTo>
                  <a:lnTo>
                    <a:pt x="2534" y="690428"/>
                  </a:lnTo>
                  <a:lnTo>
                    <a:pt x="4543" y="691297"/>
                  </a:lnTo>
                  <a:lnTo>
                    <a:pt x="5884" y="692829"/>
                  </a:lnTo>
                  <a:lnTo>
                    <a:pt x="6777" y="694802"/>
                  </a:lnTo>
                  <a:lnTo>
                    <a:pt x="8210" y="700263"/>
                  </a:lnTo>
                  <a:lnTo>
                    <a:pt x="9280" y="700710"/>
                  </a:lnTo>
                  <a:lnTo>
                    <a:pt x="16289" y="702294"/>
                  </a:lnTo>
                  <a:lnTo>
                    <a:pt x="32702" y="708339"/>
                  </a:lnTo>
                  <a:lnTo>
                    <a:pt x="49312" y="710889"/>
                  </a:lnTo>
                  <a:lnTo>
                    <a:pt x="63923" y="715999"/>
                  </a:lnTo>
                  <a:lnTo>
                    <a:pt x="91570" y="718389"/>
                  </a:lnTo>
                  <a:lnTo>
                    <a:pt x="121162" y="717728"/>
                  </a:lnTo>
                  <a:lnTo>
                    <a:pt x="163020" y="711362"/>
                  </a:lnTo>
                  <a:lnTo>
                    <a:pt x="204032" y="709460"/>
                  </a:lnTo>
                  <a:lnTo>
                    <a:pt x="237506" y="704357"/>
                  </a:lnTo>
                  <a:lnTo>
                    <a:pt x="271554" y="702422"/>
                  </a:lnTo>
                  <a:lnTo>
                    <a:pt x="305772" y="700896"/>
                  </a:lnTo>
                  <a:lnTo>
                    <a:pt x="340042" y="695787"/>
                  </a:lnTo>
                  <a:lnTo>
                    <a:pt x="375277" y="693850"/>
                  </a:lnTo>
                  <a:lnTo>
                    <a:pt x="415457" y="692323"/>
                  </a:lnTo>
                  <a:lnTo>
                    <a:pt x="457525" y="687214"/>
                  </a:lnTo>
                  <a:lnTo>
                    <a:pt x="500152" y="684325"/>
                  </a:lnTo>
                  <a:lnTo>
                    <a:pt x="542945" y="678812"/>
                  </a:lnTo>
                  <a:lnTo>
                    <a:pt x="585786" y="675803"/>
                  </a:lnTo>
                  <a:lnTo>
                    <a:pt x="628643" y="670254"/>
                  </a:lnTo>
                  <a:lnTo>
                    <a:pt x="671504" y="667234"/>
                  </a:lnTo>
                  <a:lnTo>
                    <a:pt x="714365" y="661683"/>
                  </a:lnTo>
                  <a:lnTo>
                    <a:pt x="757227" y="658662"/>
                  </a:lnTo>
                  <a:lnTo>
                    <a:pt x="800090" y="653110"/>
                  </a:lnTo>
                  <a:lnTo>
                    <a:pt x="842952" y="651042"/>
                  </a:lnTo>
                  <a:lnTo>
                    <a:pt x="885815" y="651382"/>
                  </a:lnTo>
                  <a:lnTo>
                    <a:pt x="928677" y="656139"/>
                  </a:lnTo>
                  <a:lnTo>
                    <a:pt x="970588" y="658924"/>
                  </a:lnTo>
                  <a:lnTo>
                    <a:pt x="1007559" y="665359"/>
                  </a:lnTo>
                  <a:lnTo>
                    <a:pt x="1042643" y="673298"/>
                  </a:lnTo>
                  <a:lnTo>
                    <a:pt x="1077169" y="680730"/>
                  </a:lnTo>
                  <a:lnTo>
                    <a:pt x="1120428" y="686265"/>
                  </a:lnTo>
                  <a:lnTo>
                    <a:pt x="1147947" y="691029"/>
                  </a:lnTo>
                  <a:lnTo>
                    <a:pt x="1185576" y="692770"/>
                  </a:lnTo>
                  <a:lnTo>
                    <a:pt x="1221647" y="693000"/>
                  </a:lnTo>
                  <a:lnTo>
                    <a:pt x="1226861" y="692058"/>
                  </a:lnTo>
                  <a:lnTo>
                    <a:pt x="1239701" y="687136"/>
                  </a:lnTo>
                  <a:lnTo>
                    <a:pt x="1249790" y="685650"/>
                  </a:lnTo>
                  <a:lnTo>
                    <a:pt x="1254195" y="683349"/>
                  </a:lnTo>
                  <a:lnTo>
                    <a:pt x="1270649" y="668508"/>
                  </a:lnTo>
                  <a:lnTo>
                    <a:pt x="1275721" y="665254"/>
                  </a:lnTo>
                  <a:lnTo>
                    <a:pt x="1283897" y="656557"/>
                  </a:lnTo>
                  <a:lnTo>
                    <a:pt x="1290705" y="645390"/>
                  </a:lnTo>
                  <a:lnTo>
                    <a:pt x="1299893" y="623037"/>
                  </a:lnTo>
                  <a:lnTo>
                    <a:pt x="1305753" y="606680"/>
                  </a:lnTo>
                  <a:lnTo>
                    <a:pt x="1308991" y="589884"/>
                  </a:lnTo>
                  <a:lnTo>
                    <a:pt x="1311384" y="571942"/>
                  </a:lnTo>
                  <a:lnTo>
                    <a:pt x="1315622" y="551268"/>
                  </a:lnTo>
                  <a:lnTo>
                    <a:pt x="1318140" y="529380"/>
                  </a:lnTo>
                  <a:lnTo>
                    <a:pt x="1320212" y="507904"/>
                  </a:lnTo>
                  <a:lnTo>
                    <a:pt x="1324308" y="488834"/>
                  </a:lnTo>
                  <a:lnTo>
                    <a:pt x="1331969" y="457482"/>
                  </a:lnTo>
                  <a:lnTo>
                    <a:pt x="1334931" y="435309"/>
                  </a:lnTo>
                  <a:lnTo>
                    <a:pt x="1335720" y="424062"/>
                  </a:lnTo>
                  <a:lnTo>
                    <a:pt x="1337200" y="412755"/>
                  </a:lnTo>
                  <a:lnTo>
                    <a:pt x="1339138" y="401406"/>
                  </a:lnTo>
                  <a:lnTo>
                    <a:pt x="1341383" y="390030"/>
                  </a:lnTo>
                  <a:lnTo>
                    <a:pt x="1346417" y="367231"/>
                  </a:lnTo>
                  <a:lnTo>
                    <a:pt x="1349093" y="355817"/>
                  </a:lnTo>
                  <a:lnTo>
                    <a:pt x="1350877" y="344398"/>
                  </a:lnTo>
                  <a:lnTo>
                    <a:pt x="1352066" y="332975"/>
                  </a:lnTo>
                  <a:lnTo>
                    <a:pt x="1352860" y="321549"/>
                  </a:lnTo>
                  <a:lnTo>
                    <a:pt x="1354341" y="310122"/>
                  </a:lnTo>
                  <a:lnTo>
                    <a:pt x="1356280" y="298695"/>
                  </a:lnTo>
                  <a:lnTo>
                    <a:pt x="1358526" y="287266"/>
                  </a:lnTo>
                  <a:lnTo>
                    <a:pt x="1363561" y="264408"/>
                  </a:lnTo>
                  <a:lnTo>
                    <a:pt x="1366237" y="252978"/>
                  </a:lnTo>
                  <a:lnTo>
                    <a:pt x="1368021" y="241548"/>
                  </a:lnTo>
                  <a:lnTo>
                    <a:pt x="1369211" y="230118"/>
                  </a:lnTo>
                  <a:lnTo>
                    <a:pt x="1370004" y="218689"/>
                  </a:lnTo>
                  <a:lnTo>
                    <a:pt x="1372437" y="207259"/>
                  </a:lnTo>
                  <a:lnTo>
                    <a:pt x="1375965" y="195829"/>
                  </a:lnTo>
                  <a:lnTo>
                    <a:pt x="1380221" y="184399"/>
                  </a:lnTo>
                  <a:lnTo>
                    <a:pt x="1383060" y="172969"/>
                  </a:lnTo>
                  <a:lnTo>
                    <a:pt x="1384951" y="161539"/>
                  </a:lnTo>
                  <a:lnTo>
                    <a:pt x="1388006" y="139632"/>
                  </a:lnTo>
                  <a:lnTo>
                    <a:pt x="1392538" y="120370"/>
                  </a:lnTo>
                  <a:lnTo>
                    <a:pt x="1400445" y="98011"/>
                  </a:lnTo>
                  <a:lnTo>
                    <a:pt x="1403465" y="82822"/>
                  </a:lnTo>
                  <a:lnTo>
                    <a:pt x="1405164" y="63286"/>
                  </a:lnTo>
                  <a:lnTo>
                    <a:pt x="1405739" y="43600"/>
                  </a:lnTo>
                  <a:lnTo>
                    <a:pt x="1405868" y="29336"/>
                  </a:lnTo>
                  <a:lnTo>
                    <a:pt x="1404919" y="26731"/>
                  </a:lnTo>
                  <a:lnTo>
                    <a:pt x="1401326" y="21297"/>
                  </a:lnTo>
                  <a:lnTo>
                    <a:pt x="1393947" y="12882"/>
                  </a:lnTo>
                  <a:lnTo>
                    <a:pt x="1391258" y="11000"/>
                  </a:lnTo>
                  <a:lnTo>
                    <a:pt x="1368527" y="1673"/>
                  </a:lnTo>
                  <a:lnTo>
                    <a:pt x="1361339" y="0"/>
                  </a:lnTo>
                  <a:lnTo>
                    <a:pt x="1349889" y="1797"/>
                  </a:lnTo>
                  <a:lnTo>
                    <a:pt x="1335275" y="4817"/>
                  </a:lnTo>
                  <a:lnTo>
                    <a:pt x="1291578" y="7022"/>
                  </a:lnTo>
                  <a:lnTo>
                    <a:pt x="1266921" y="8123"/>
                  </a:lnTo>
                  <a:lnTo>
                    <a:pt x="1227478" y="14007"/>
                  </a:lnTo>
                  <a:lnTo>
                    <a:pt x="1200620" y="17813"/>
                  </a:lnTo>
                  <a:lnTo>
                    <a:pt x="1182256" y="21461"/>
                  </a:lnTo>
                  <a:lnTo>
                    <a:pt x="1139422" y="23802"/>
                  </a:lnTo>
                  <a:lnTo>
                    <a:pt x="1089721" y="24266"/>
                  </a:lnTo>
                  <a:lnTo>
                    <a:pt x="901380" y="24379"/>
                  </a:lnTo>
                  <a:lnTo>
                    <a:pt x="864181" y="28930"/>
                  </a:lnTo>
                  <a:lnTo>
                    <a:pt x="824477" y="31760"/>
                  </a:lnTo>
                  <a:lnTo>
                    <a:pt x="787102" y="32598"/>
                  </a:lnTo>
                  <a:lnTo>
                    <a:pt x="747347" y="37398"/>
                  </a:lnTo>
                  <a:lnTo>
                    <a:pt x="697138" y="41662"/>
                  </a:lnTo>
                  <a:lnTo>
                    <a:pt x="657296" y="47174"/>
                  </a:lnTo>
                  <a:lnTo>
                    <a:pt x="619986" y="49231"/>
                  </a:lnTo>
                  <a:lnTo>
                    <a:pt x="580144" y="49840"/>
                  </a:lnTo>
                  <a:lnTo>
                    <a:pt x="520442" y="50063"/>
                  </a:lnTo>
                  <a:lnTo>
                    <a:pt x="485880" y="54638"/>
                  </a:lnTo>
                  <a:lnTo>
                    <a:pt x="451509" y="57475"/>
                  </a:lnTo>
                  <a:lnTo>
                    <a:pt x="417195" y="58315"/>
                  </a:lnTo>
                  <a:lnTo>
                    <a:pt x="183372" y="58669"/>
                  </a:lnTo>
                  <a:lnTo>
                    <a:pt x="178443" y="59622"/>
                  </a:lnTo>
                  <a:lnTo>
                    <a:pt x="163686" y="65454"/>
                  </a:lnTo>
                  <a:lnTo>
                    <a:pt x="151998" y="66712"/>
                  </a:lnTo>
                  <a:lnTo>
                    <a:pt x="137150" y="6724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Ordered pairs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simplify writing the pairs that satisfy an equation, you can use ordered pair notation</a:t>
            </a:r>
          </a:p>
          <a:p>
            <a:r>
              <a:rPr lang="en-US" dirty="0" smtClean="0"/>
              <a:t>For each pair, write (x, y).</a:t>
            </a:r>
          </a:p>
          <a:p>
            <a:r>
              <a:rPr lang="en-US" dirty="0" smtClean="0"/>
              <a:t>For example, for </a:t>
            </a:r>
            <a:r>
              <a:rPr lang="en-US" dirty="0" err="1" smtClean="0"/>
              <a:t>x+y</a:t>
            </a:r>
            <a:r>
              <a:rPr lang="en-US" dirty="0" smtClean="0"/>
              <a:t>=8, one ordered pairs solution is (1, 7).  What are some others?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4580687" y="3969429"/>
            <a:ext cx="3746014" cy="1885589"/>
            <a:chOff x="4580687" y="3969429"/>
            <a:chExt cx="3746014" cy="1885589"/>
          </a:xfrm>
        </p:grpSpPr>
        <p:sp>
          <p:nvSpPr>
            <p:cNvPr id="4" name="SMARTPenAnnotation318"/>
            <p:cNvSpPr/>
            <p:nvPr/>
          </p:nvSpPr>
          <p:spPr>
            <a:xfrm>
              <a:off x="4743454" y="4080510"/>
              <a:ext cx="222881" cy="522923"/>
            </a:xfrm>
            <a:custGeom>
              <a:avLst/>
              <a:gdLst/>
              <a:ahLst/>
              <a:cxnLst/>
              <a:rect l="0" t="0" r="0" b="0"/>
              <a:pathLst>
                <a:path w="222881" h="522923">
                  <a:moveTo>
                    <a:pt x="162873" y="0"/>
                  </a:moveTo>
                  <a:lnTo>
                    <a:pt x="154405" y="8468"/>
                  </a:lnTo>
                  <a:lnTo>
                    <a:pt x="149781" y="8541"/>
                  </a:lnTo>
                  <a:lnTo>
                    <a:pt x="147477" y="9504"/>
                  </a:lnTo>
                  <a:lnTo>
                    <a:pt x="142378" y="13114"/>
                  </a:lnTo>
                  <a:lnTo>
                    <a:pt x="136937" y="17893"/>
                  </a:lnTo>
                  <a:lnTo>
                    <a:pt x="134152" y="20501"/>
                  </a:lnTo>
                  <a:lnTo>
                    <a:pt x="132296" y="23193"/>
                  </a:lnTo>
                  <a:lnTo>
                    <a:pt x="128731" y="31531"/>
                  </a:lnTo>
                  <a:lnTo>
                    <a:pt x="122065" y="40034"/>
                  </a:lnTo>
                  <a:lnTo>
                    <a:pt x="116796" y="45733"/>
                  </a:lnTo>
                  <a:lnTo>
                    <a:pt x="108475" y="54296"/>
                  </a:lnTo>
                  <a:lnTo>
                    <a:pt x="105653" y="56200"/>
                  </a:lnTo>
                  <a:lnTo>
                    <a:pt x="99977" y="58315"/>
                  </a:lnTo>
                  <a:lnTo>
                    <a:pt x="97130" y="60784"/>
                  </a:lnTo>
                  <a:lnTo>
                    <a:pt x="91426" y="68608"/>
                  </a:lnTo>
                  <a:lnTo>
                    <a:pt x="85716" y="75894"/>
                  </a:lnTo>
                  <a:lnTo>
                    <a:pt x="80004" y="82308"/>
                  </a:lnTo>
                  <a:lnTo>
                    <a:pt x="74289" y="88333"/>
                  </a:lnTo>
                  <a:lnTo>
                    <a:pt x="68575" y="96727"/>
                  </a:lnTo>
                  <a:lnTo>
                    <a:pt x="62860" y="105855"/>
                  </a:lnTo>
                  <a:lnTo>
                    <a:pt x="57146" y="113086"/>
                  </a:lnTo>
                  <a:lnTo>
                    <a:pt x="51430" y="122016"/>
                  </a:lnTo>
                  <a:lnTo>
                    <a:pt x="45715" y="131381"/>
                  </a:lnTo>
                  <a:lnTo>
                    <a:pt x="40001" y="138719"/>
                  </a:lnTo>
                  <a:lnTo>
                    <a:pt x="34286" y="147695"/>
                  </a:lnTo>
                  <a:lnTo>
                    <a:pt x="29523" y="157082"/>
                  </a:lnTo>
                  <a:lnTo>
                    <a:pt x="23926" y="173409"/>
                  </a:lnTo>
                  <a:lnTo>
                    <a:pt x="19204" y="183751"/>
                  </a:lnTo>
                  <a:lnTo>
                    <a:pt x="13930" y="194697"/>
                  </a:lnTo>
                  <a:lnTo>
                    <a:pt x="8411" y="203372"/>
                  </a:lnTo>
                  <a:lnTo>
                    <a:pt x="5606" y="207018"/>
                  </a:lnTo>
                  <a:lnTo>
                    <a:pt x="3736" y="211355"/>
                  </a:lnTo>
                  <a:lnTo>
                    <a:pt x="1104" y="225607"/>
                  </a:lnTo>
                  <a:lnTo>
                    <a:pt x="324" y="237238"/>
                  </a:lnTo>
                  <a:lnTo>
                    <a:pt x="93" y="252325"/>
                  </a:lnTo>
                  <a:lnTo>
                    <a:pt x="0" y="289832"/>
                  </a:lnTo>
                  <a:lnTo>
                    <a:pt x="2537" y="300582"/>
                  </a:lnTo>
                  <a:lnTo>
                    <a:pt x="6840" y="311709"/>
                  </a:lnTo>
                  <a:lnTo>
                    <a:pt x="11928" y="323004"/>
                  </a:lnTo>
                  <a:lnTo>
                    <a:pt x="20147" y="340074"/>
                  </a:lnTo>
                  <a:lnTo>
                    <a:pt x="23239" y="351486"/>
                  </a:lnTo>
                  <a:lnTo>
                    <a:pt x="24064" y="357197"/>
                  </a:lnTo>
                  <a:lnTo>
                    <a:pt x="26519" y="362909"/>
                  </a:lnTo>
                  <a:lnTo>
                    <a:pt x="30060" y="368621"/>
                  </a:lnTo>
                  <a:lnTo>
                    <a:pt x="34326" y="374335"/>
                  </a:lnTo>
                  <a:lnTo>
                    <a:pt x="39066" y="385763"/>
                  </a:lnTo>
                  <a:lnTo>
                    <a:pt x="40330" y="391478"/>
                  </a:lnTo>
                  <a:lnTo>
                    <a:pt x="46815" y="402908"/>
                  </a:lnTo>
                  <a:lnTo>
                    <a:pt x="51211" y="408622"/>
                  </a:lnTo>
                  <a:lnTo>
                    <a:pt x="55094" y="413385"/>
                  </a:lnTo>
                  <a:lnTo>
                    <a:pt x="61949" y="421216"/>
                  </a:lnTo>
                  <a:lnTo>
                    <a:pt x="70710" y="430412"/>
                  </a:lnTo>
                  <a:lnTo>
                    <a:pt x="101325" y="461353"/>
                  </a:lnTo>
                  <a:lnTo>
                    <a:pt x="106601" y="465684"/>
                  </a:lnTo>
                  <a:lnTo>
                    <a:pt x="112023" y="469523"/>
                  </a:lnTo>
                  <a:lnTo>
                    <a:pt x="117543" y="473035"/>
                  </a:lnTo>
                  <a:lnTo>
                    <a:pt x="122176" y="476330"/>
                  </a:lnTo>
                  <a:lnTo>
                    <a:pt x="126216" y="479478"/>
                  </a:lnTo>
                  <a:lnTo>
                    <a:pt x="129863" y="482529"/>
                  </a:lnTo>
                  <a:lnTo>
                    <a:pt x="134199" y="484564"/>
                  </a:lnTo>
                  <a:lnTo>
                    <a:pt x="138995" y="485920"/>
                  </a:lnTo>
                  <a:lnTo>
                    <a:pt x="144096" y="486824"/>
                  </a:lnTo>
                  <a:lnTo>
                    <a:pt x="148450" y="488379"/>
                  </a:lnTo>
                  <a:lnTo>
                    <a:pt x="152306" y="490369"/>
                  </a:lnTo>
                  <a:lnTo>
                    <a:pt x="159129" y="495118"/>
                  </a:lnTo>
                  <a:lnTo>
                    <a:pt x="165336" y="500405"/>
                  </a:lnTo>
                  <a:lnTo>
                    <a:pt x="169278" y="503148"/>
                  </a:lnTo>
                  <a:lnTo>
                    <a:pt x="173810" y="505929"/>
                  </a:lnTo>
                  <a:lnTo>
                    <a:pt x="178737" y="508737"/>
                  </a:lnTo>
                  <a:lnTo>
                    <a:pt x="182974" y="510607"/>
                  </a:lnTo>
                  <a:lnTo>
                    <a:pt x="186751" y="511855"/>
                  </a:lnTo>
                  <a:lnTo>
                    <a:pt x="193488" y="513241"/>
                  </a:lnTo>
                  <a:lnTo>
                    <a:pt x="199657" y="513857"/>
                  </a:lnTo>
                  <a:lnTo>
                    <a:pt x="205574" y="514131"/>
                  </a:lnTo>
                  <a:lnTo>
                    <a:pt x="208485" y="514204"/>
                  </a:lnTo>
                  <a:lnTo>
                    <a:pt x="210426" y="515205"/>
                  </a:lnTo>
                  <a:lnTo>
                    <a:pt x="211720" y="516825"/>
                  </a:lnTo>
                  <a:lnTo>
                    <a:pt x="212583" y="518857"/>
                  </a:lnTo>
                  <a:lnTo>
                    <a:pt x="214110" y="520212"/>
                  </a:lnTo>
                  <a:lnTo>
                    <a:pt x="216081" y="521115"/>
                  </a:lnTo>
                  <a:lnTo>
                    <a:pt x="222880" y="52292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19"/>
            <p:cNvSpPr/>
            <p:nvPr/>
          </p:nvSpPr>
          <p:spPr>
            <a:xfrm>
              <a:off x="5086362" y="4123372"/>
              <a:ext cx="351461" cy="145733"/>
            </a:xfrm>
            <a:custGeom>
              <a:avLst/>
              <a:gdLst/>
              <a:ahLst/>
              <a:cxnLst/>
              <a:rect l="0" t="0" r="0" b="0"/>
              <a:pathLst>
                <a:path w="351461" h="145733">
                  <a:moveTo>
                    <a:pt x="77140" y="0"/>
                  </a:moveTo>
                  <a:lnTo>
                    <a:pt x="77140" y="4551"/>
                  </a:lnTo>
                  <a:lnTo>
                    <a:pt x="76188" y="5891"/>
                  </a:lnTo>
                  <a:lnTo>
                    <a:pt x="74600" y="6785"/>
                  </a:lnTo>
                  <a:lnTo>
                    <a:pt x="72590" y="7381"/>
                  </a:lnTo>
                  <a:lnTo>
                    <a:pt x="71249" y="8731"/>
                  </a:lnTo>
                  <a:lnTo>
                    <a:pt x="70355" y="10583"/>
                  </a:lnTo>
                  <a:lnTo>
                    <a:pt x="69759" y="12770"/>
                  </a:lnTo>
                  <a:lnTo>
                    <a:pt x="68409" y="15181"/>
                  </a:lnTo>
                  <a:lnTo>
                    <a:pt x="66557" y="17741"/>
                  </a:lnTo>
                  <a:lnTo>
                    <a:pt x="64370" y="20400"/>
                  </a:lnTo>
                  <a:lnTo>
                    <a:pt x="61959" y="23125"/>
                  </a:lnTo>
                  <a:lnTo>
                    <a:pt x="56741" y="28693"/>
                  </a:lnTo>
                  <a:lnTo>
                    <a:pt x="48447" y="37183"/>
                  </a:lnTo>
                  <a:lnTo>
                    <a:pt x="46582" y="40981"/>
                  </a:lnTo>
                  <a:lnTo>
                    <a:pt x="45338" y="45418"/>
                  </a:lnTo>
                  <a:lnTo>
                    <a:pt x="44508" y="50281"/>
                  </a:lnTo>
                  <a:lnTo>
                    <a:pt x="43003" y="54476"/>
                  </a:lnTo>
                  <a:lnTo>
                    <a:pt x="41047" y="58225"/>
                  </a:lnTo>
                  <a:lnTo>
                    <a:pt x="38791" y="61677"/>
                  </a:lnTo>
                  <a:lnTo>
                    <a:pt x="36334" y="64930"/>
                  </a:lnTo>
                  <a:lnTo>
                    <a:pt x="33743" y="68052"/>
                  </a:lnTo>
                  <a:lnTo>
                    <a:pt x="31064" y="71085"/>
                  </a:lnTo>
                  <a:lnTo>
                    <a:pt x="25547" y="76996"/>
                  </a:lnTo>
                  <a:lnTo>
                    <a:pt x="22742" y="79905"/>
                  </a:lnTo>
                  <a:lnTo>
                    <a:pt x="20873" y="83751"/>
                  </a:lnTo>
                  <a:lnTo>
                    <a:pt x="19626" y="88219"/>
                  </a:lnTo>
                  <a:lnTo>
                    <a:pt x="18795" y="93103"/>
                  </a:lnTo>
                  <a:lnTo>
                    <a:pt x="17288" y="97311"/>
                  </a:lnTo>
                  <a:lnTo>
                    <a:pt x="15332" y="101069"/>
                  </a:lnTo>
                  <a:lnTo>
                    <a:pt x="13074" y="104527"/>
                  </a:lnTo>
                  <a:lnTo>
                    <a:pt x="10617" y="107784"/>
                  </a:lnTo>
                  <a:lnTo>
                    <a:pt x="8026" y="110909"/>
                  </a:lnTo>
                  <a:lnTo>
                    <a:pt x="5347" y="113944"/>
                  </a:lnTo>
                  <a:lnTo>
                    <a:pt x="3561" y="116921"/>
                  </a:lnTo>
                  <a:lnTo>
                    <a:pt x="2370" y="119857"/>
                  </a:lnTo>
                  <a:lnTo>
                    <a:pt x="458" y="126863"/>
                  </a:lnTo>
                  <a:lnTo>
                    <a:pt x="197" y="130361"/>
                  </a:lnTo>
                  <a:lnTo>
                    <a:pt x="81" y="135091"/>
                  </a:lnTo>
                  <a:lnTo>
                    <a:pt x="0" y="144143"/>
                  </a:lnTo>
                  <a:lnTo>
                    <a:pt x="948" y="144673"/>
                  </a:lnTo>
                  <a:lnTo>
                    <a:pt x="4542" y="145262"/>
                  </a:lnTo>
                  <a:lnTo>
                    <a:pt x="14816" y="145670"/>
                  </a:lnTo>
                  <a:lnTo>
                    <a:pt x="25777" y="145720"/>
                  </a:lnTo>
                  <a:lnTo>
                    <a:pt x="58759" y="145732"/>
                  </a:lnTo>
                  <a:lnTo>
                    <a:pt x="69288" y="143193"/>
                  </a:lnTo>
                  <a:lnTo>
                    <a:pt x="74763" y="141182"/>
                  </a:lnTo>
                  <a:lnTo>
                    <a:pt x="80317" y="139841"/>
                  </a:lnTo>
                  <a:lnTo>
                    <a:pt x="85926" y="138948"/>
                  </a:lnTo>
                  <a:lnTo>
                    <a:pt x="91570" y="138352"/>
                  </a:lnTo>
                  <a:lnTo>
                    <a:pt x="98190" y="137002"/>
                  </a:lnTo>
                  <a:lnTo>
                    <a:pt x="105461" y="135150"/>
                  </a:lnTo>
                  <a:lnTo>
                    <a:pt x="113165" y="132962"/>
                  </a:lnTo>
                  <a:lnTo>
                    <a:pt x="120207" y="131504"/>
                  </a:lnTo>
                  <a:lnTo>
                    <a:pt x="126807" y="130532"/>
                  </a:lnTo>
                  <a:lnTo>
                    <a:pt x="133111" y="129884"/>
                  </a:lnTo>
                  <a:lnTo>
                    <a:pt x="140171" y="129452"/>
                  </a:lnTo>
                  <a:lnTo>
                    <a:pt x="155637" y="128972"/>
                  </a:lnTo>
                  <a:lnTo>
                    <a:pt x="201295" y="128621"/>
                  </a:lnTo>
                  <a:lnTo>
                    <a:pt x="248954" y="128591"/>
                  </a:lnTo>
                  <a:lnTo>
                    <a:pt x="256452" y="129542"/>
                  </a:lnTo>
                  <a:lnTo>
                    <a:pt x="263356" y="131129"/>
                  </a:lnTo>
                  <a:lnTo>
                    <a:pt x="269864" y="133139"/>
                  </a:lnTo>
                  <a:lnTo>
                    <a:pt x="276108" y="134480"/>
                  </a:lnTo>
                  <a:lnTo>
                    <a:pt x="282175" y="135373"/>
                  </a:lnTo>
                  <a:lnTo>
                    <a:pt x="288125" y="135969"/>
                  </a:lnTo>
                  <a:lnTo>
                    <a:pt x="293997" y="136366"/>
                  </a:lnTo>
                  <a:lnTo>
                    <a:pt x="299816" y="136631"/>
                  </a:lnTo>
                  <a:lnTo>
                    <a:pt x="314568" y="137003"/>
                  </a:lnTo>
                  <a:lnTo>
                    <a:pt x="337020" y="137151"/>
                  </a:lnTo>
                  <a:lnTo>
                    <a:pt x="339929" y="138106"/>
                  </a:lnTo>
                  <a:lnTo>
                    <a:pt x="342820" y="139696"/>
                  </a:lnTo>
                  <a:lnTo>
                    <a:pt x="351460" y="14573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320"/>
            <p:cNvSpPr/>
            <p:nvPr/>
          </p:nvSpPr>
          <p:spPr>
            <a:xfrm>
              <a:off x="5394959" y="4097654"/>
              <a:ext cx="25719" cy="402909"/>
            </a:xfrm>
            <a:custGeom>
              <a:avLst/>
              <a:gdLst/>
              <a:ahLst/>
              <a:cxnLst/>
              <a:rect l="0" t="0" r="0" b="0"/>
              <a:pathLst>
                <a:path w="25719" h="402909">
                  <a:moveTo>
                    <a:pt x="0" y="0"/>
                  </a:moveTo>
                  <a:lnTo>
                    <a:pt x="0" y="4551"/>
                  </a:lnTo>
                  <a:lnTo>
                    <a:pt x="953" y="7797"/>
                  </a:lnTo>
                  <a:lnTo>
                    <a:pt x="2541" y="11866"/>
                  </a:lnTo>
                  <a:lnTo>
                    <a:pt x="4552" y="16483"/>
                  </a:lnTo>
                  <a:lnTo>
                    <a:pt x="5892" y="21466"/>
                  </a:lnTo>
                  <a:lnTo>
                    <a:pt x="6786" y="26694"/>
                  </a:lnTo>
                  <a:lnTo>
                    <a:pt x="7382" y="32084"/>
                  </a:lnTo>
                  <a:lnTo>
                    <a:pt x="8044" y="43152"/>
                  </a:lnTo>
                  <a:lnTo>
                    <a:pt x="8337" y="54422"/>
                  </a:lnTo>
                  <a:lnTo>
                    <a:pt x="8468" y="65780"/>
                  </a:lnTo>
                  <a:lnTo>
                    <a:pt x="9456" y="73381"/>
                  </a:lnTo>
                  <a:lnTo>
                    <a:pt x="11067" y="82259"/>
                  </a:lnTo>
                  <a:lnTo>
                    <a:pt x="13093" y="91987"/>
                  </a:lnTo>
                  <a:lnTo>
                    <a:pt x="14444" y="101330"/>
                  </a:lnTo>
                  <a:lnTo>
                    <a:pt x="15344" y="110416"/>
                  </a:lnTo>
                  <a:lnTo>
                    <a:pt x="15945" y="119331"/>
                  </a:lnTo>
                  <a:lnTo>
                    <a:pt x="16345" y="128132"/>
                  </a:lnTo>
                  <a:lnTo>
                    <a:pt x="16790" y="145530"/>
                  </a:lnTo>
                  <a:lnTo>
                    <a:pt x="17040" y="175941"/>
                  </a:lnTo>
                  <a:lnTo>
                    <a:pt x="18028" y="185875"/>
                  </a:lnTo>
                  <a:lnTo>
                    <a:pt x="19639" y="195354"/>
                  </a:lnTo>
                  <a:lnTo>
                    <a:pt x="21665" y="204531"/>
                  </a:lnTo>
                  <a:lnTo>
                    <a:pt x="23016" y="213507"/>
                  </a:lnTo>
                  <a:lnTo>
                    <a:pt x="23917" y="222348"/>
                  </a:lnTo>
                  <a:lnTo>
                    <a:pt x="24517" y="231100"/>
                  </a:lnTo>
                  <a:lnTo>
                    <a:pt x="24917" y="239792"/>
                  </a:lnTo>
                  <a:lnTo>
                    <a:pt x="25362" y="257070"/>
                  </a:lnTo>
                  <a:lnTo>
                    <a:pt x="25718" y="40290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21"/>
            <p:cNvSpPr/>
            <p:nvPr/>
          </p:nvSpPr>
          <p:spPr>
            <a:xfrm>
              <a:off x="5600700" y="4466272"/>
              <a:ext cx="17146" cy="102871"/>
            </a:xfrm>
            <a:custGeom>
              <a:avLst/>
              <a:gdLst/>
              <a:ahLst/>
              <a:cxnLst/>
              <a:rect l="0" t="0" r="0" b="0"/>
              <a:pathLst>
                <a:path w="17146" h="102871">
                  <a:moveTo>
                    <a:pt x="0" y="0"/>
                  </a:moveTo>
                  <a:lnTo>
                    <a:pt x="0" y="7381"/>
                  </a:lnTo>
                  <a:lnTo>
                    <a:pt x="952" y="8731"/>
                  </a:lnTo>
                  <a:lnTo>
                    <a:pt x="2540" y="10583"/>
                  </a:lnTo>
                  <a:lnTo>
                    <a:pt x="4550" y="12770"/>
                  </a:lnTo>
                  <a:lnTo>
                    <a:pt x="9325" y="17741"/>
                  </a:lnTo>
                  <a:lnTo>
                    <a:pt x="11931" y="20400"/>
                  </a:lnTo>
                  <a:lnTo>
                    <a:pt x="13669" y="23125"/>
                  </a:lnTo>
                  <a:lnTo>
                    <a:pt x="14828" y="25894"/>
                  </a:lnTo>
                  <a:lnTo>
                    <a:pt x="15600" y="28693"/>
                  </a:lnTo>
                  <a:lnTo>
                    <a:pt x="16115" y="31511"/>
                  </a:lnTo>
                  <a:lnTo>
                    <a:pt x="16458" y="34342"/>
                  </a:lnTo>
                  <a:lnTo>
                    <a:pt x="16687" y="37182"/>
                  </a:lnTo>
                  <a:lnTo>
                    <a:pt x="16840" y="40981"/>
                  </a:lnTo>
                  <a:lnTo>
                    <a:pt x="17054" y="54476"/>
                  </a:lnTo>
                  <a:lnTo>
                    <a:pt x="17145" y="10287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322"/>
            <p:cNvSpPr/>
            <p:nvPr/>
          </p:nvSpPr>
          <p:spPr>
            <a:xfrm>
              <a:off x="5772151" y="4166588"/>
              <a:ext cx="300037" cy="153953"/>
            </a:xfrm>
            <a:custGeom>
              <a:avLst/>
              <a:gdLst/>
              <a:ahLst/>
              <a:cxnLst/>
              <a:rect l="0" t="0" r="0" b="0"/>
              <a:pathLst>
                <a:path w="300037" h="153953">
                  <a:moveTo>
                    <a:pt x="34289" y="8219"/>
                  </a:moveTo>
                  <a:lnTo>
                    <a:pt x="34289" y="0"/>
                  </a:lnTo>
                  <a:lnTo>
                    <a:pt x="38840" y="4302"/>
                  </a:lnTo>
                  <a:lnTo>
                    <a:pt x="41670" y="7059"/>
                  </a:lnTo>
                  <a:lnTo>
                    <a:pt x="42332" y="10243"/>
                  </a:lnTo>
                  <a:lnTo>
                    <a:pt x="42625" y="14834"/>
                  </a:lnTo>
                  <a:lnTo>
                    <a:pt x="42756" y="20049"/>
                  </a:lnTo>
                  <a:lnTo>
                    <a:pt x="42852" y="44210"/>
                  </a:lnTo>
                  <a:lnTo>
                    <a:pt x="41903" y="48405"/>
                  </a:lnTo>
                  <a:lnTo>
                    <a:pt x="40317" y="53108"/>
                  </a:lnTo>
                  <a:lnTo>
                    <a:pt x="38307" y="58147"/>
                  </a:lnTo>
                  <a:lnTo>
                    <a:pt x="36015" y="63412"/>
                  </a:lnTo>
                  <a:lnTo>
                    <a:pt x="30928" y="74342"/>
                  </a:lnTo>
                  <a:lnTo>
                    <a:pt x="22710" y="91205"/>
                  </a:lnTo>
                  <a:lnTo>
                    <a:pt x="19902" y="95928"/>
                  </a:lnTo>
                  <a:lnTo>
                    <a:pt x="17078" y="100029"/>
                  </a:lnTo>
                  <a:lnTo>
                    <a:pt x="14242" y="103716"/>
                  </a:lnTo>
                  <a:lnTo>
                    <a:pt x="11399" y="107126"/>
                  </a:lnTo>
                  <a:lnTo>
                    <a:pt x="8551" y="110352"/>
                  </a:lnTo>
                  <a:lnTo>
                    <a:pt x="5700" y="113455"/>
                  </a:lnTo>
                  <a:lnTo>
                    <a:pt x="3800" y="116476"/>
                  </a:lnTo>
                  <a:lnTo>
                    <a:pt x="2533" y="119443"/>
                  </a:lnTo>
                  <a:lnTo>
                    <a:pt x="1688" y="122373"/>
                  </a:lnTo>
                  <a:lnTo>
                    <a:pt x="1125" y="125279"/>
                  </a:lnTo>
                  <a:lnTo>
                    <a:pt x="749" y="128170"/>
                  </a:lnTo>
                  <a:lnTo>
                    <a:pt x="147" y="135100"/>
                  </a:lnTo>
                  <a:lnTo>
                    <a:pt x="64" y="138588"/>
                  </a:lnTo>
                  <a:lnTo>
                    <a:pt x="0" y="145261"/>
                  </a:lnTo>
                  <a:lnTo>
                    <a:pt x="9324" y="145364"/>
                  </a:lnTo>
                  <a:lnTo>
                    <a:pt x="35998" y="145378"/>
                  </a:lnTo>
                  <a:lnTo>
                    <a:pt x="44891" y="142839"/>
                  </a:lnTo>
                  <a:lnTo>
                    <a:pt x="49929" y="140828"/>
                  </a:lnTo>
                  <a:lnTo>
                    <a:pt x="56145" y="139487"/>
                  </a:lnTo>
                  <a:lnTo>
                    <a:pt x="63147" y="138594"/>
                  </a:lnTo>
                  <a:lnTo>
                    <a:pt x="70673" y="137998"/>
                  </a:lnTo>
                  <a:lnTo>
                    <a:pt x="78548" y="136648"/>
                  </a:lnTo>
                  <a:lnTo>
                    <a:pt x="86654" y="134796"/>
                  </a:lnTo>
                  <a:lnTo>
                    <a:pt x="94916" y="132609"/>
                  </a:lnTo>
                  <a:lnTo>
                    <a:pt x="102330" y="131150"/>
                  </a:lnTo>
                  <a:lnTo>
                    <a:pt x="109177" y="130178"/>
                  </a:lnTo>
                  <a:lnTo>
                    <a:pt x="115646" y="129530"/>
                  </a:lnTo>
                  <a:lnTo>
                    <a:pt x="122817" y="129099"/>
                  </a:lnTo>
                  <a:lnTo>
                    <a:pt x="138405" y="128618"/>
                  </a:lnTo>
                  <a:lnTo>
                    <a:pt x="184152" y="128268"/>
                  </a:lnTo>
                  <a:lnTo>
                    <a:pt x="190395" y="129209"/>
                  </a:lnTo>
                  <a:lnTo>
                    <a:pt x="196462" y="130789"/>
                  </a:lnTo>
                  <a:lnTo>
                    <a:pt x="202412" y="132795"/>
                  </a:lnTo>
                  <a:lnTo>
                    <a:pt x="209236" y="134132"/>
                  </a:lnTo>
                  <a:lnTo>
                    <a:pt x="216643" y="135024"/>
                  </a:lnTo>
                  <a:lnTo>
                    <a:pt x="224438" y="135618"/>
                  </a:lnTo>
                  <a:lnTo>
                    <a:pt x="230588" y="136967"/>
                  </a:lnTo>
                  <a:lnTo>
                    <a:pt x="243793" y="142464"/>
                  </a:lnTo>
                  <a:lnTo>
                    <a:pt x="250592" y="144083"/>
                  </a:lnTo>
                  <a:lnTo>
                    <a:pt x="259328" y="147343"/>
                  </a:lnTo>
                  <a:lnTo>
                    <a:pt x="264325" y="149546"/>
                  </a:lnTo>
                  <a:lnTo>
                    <a:pt x="269562" y="151015"/>
                  </a:lnTo>
                  <a:lnTo>
                    <a:pt x="274957" y="151994"/>
                  </a:lnTo>
                  <a:lnTo>
                    <a:pt x="280459" y="152646"/>
                  </a:lnTo>
                  <a:lnTo>
                    <a:pt x="289113" y="153371"/>
                  </a:lnTo>
                  <a:lnTo>
                    <a:pt x="300036" y="15395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323"/>
            <p:cNvSpPr/>
            <p:nvPr/>
          </p:nvSpPr>
          <p:spPr>
            <a:xfrm>
              <a:off x="6029325" y="4140517"/>
              <a:ext cx="51435" cy="360046"/>
            </a:xfrm>
            <a:custGeom>
              <a:avLst/>
              <a:gdLst/>
              <a:ahLst/>
              <a:cxnLst/>
              <a:rect l="0" t="0" r="0" b="0"/>
              <a:pathLst>
                <a:path w="51435" h="360046">
                  <a:moveTo>
                    <a:pt x="8572" y="0"/>
                  </a:moveTo>
                  <a:lnTo>
                    <a:pt x="104" y="0"/>
                  </a:lnTo>
                  <a:lnTo>
                    <a:pt x="13" y="9325"/>
                  </a:lnTo>
                  <a:lnTo>
                    <a:pt x="0" y="64693"/>
                  </a:lnTo>
                  <a:lnTo>
                    <a:pt x="952" y="71704"/>
                  </a:lnTo>
                  <a:lnTo>
                    <a:pt x="2540" y="79235"/>
                  </a:lnTo>
                  <a:lnTo>
                    <a:pt x="4550" y="87113"/>
                  </a:lnTo>
                  <a:lnTo>
                    <a:pt x="5891" y="96175"/>
                  </a:lnTo>
                  <a:lnTo>
                    <a:pt x="6785" y="106027"/>
                  </a:lnTo>
                  <a:lnTo>
                    <a:pt x="7380" y="116405"/>
                  </a:lnTo>
                  <a:lnTo>
                    <a:pt x="8730" y="126181"/>
                  </a:lnTo>
                  <a:lnTo>
                    <a:pt x="10583" y="135556"/>
                  </a:lnTo>
                  <a:lnTo>
                    <a:pt x="12770" y="144663"/>
                  </a:lnTo>
                  <a:lnTo>
                    <a:pt x="14228" y="153592"/>
                  </a:lnTo>
                  <a:lnTo>
                    <a:pt x="15200" y="162402"/>
                  </a:lnTo>
                  <a:lnTo>
                    <a:pt x="15849" y="171133"/>
                  </a:lnTo>
                  <a:lnTo>
                    <a:pt x="17233" y="179811"/>
                  </a:lnTo>
                  <a:lnTo>
                    <a:pt x="19109" y="188454"/>
                  </a:lnTo>
                  <a:lnTo>
                    <a:pt x="21311" y="197074"/>
                  </a:lnTo>
                  <a:lnTo>
                    <a:pt x="22780" y="205678"/>
                  </a:lnTo>
                  <a:lnTo>
                    <a:pt x="23759" y="214271"/>
                  </a:lnTo>
                  <a:lnTo>
                    <a:pt x="24412" y="222857"/>
                  </a:lnTo>
                  <a:lnTo>
                    <a:pt x="25799" y="230487"/>
                  </a:lnTo>
                  <a:lnTo>
                    <a:pt x="27677" y="237478"/>
                  </a:lnTo>
                  <a:lnTo>
                    <a:pt x="29881" y="244044"/>
                  </a:lnTo>
                  <a:lnTo>
                    <a:pt x="31351" y="251278"/>
                  </a:lnTo>
                  <a:lnTo>
                    <a:pt x="32330" y="258959"/>
                  </a:lnTo>
                  <a:lnTo>
                    <a:pt x="32984" y="266937"/>
                  </a:lnTo>
                  <a:lnTo>
                    <a:pt x="33419" y="274160"/>
                  </a:lnTo>
                  <a:lnTo>
                    <a:pt x="33903" y="287267"/>
                  </a:lnTo>
                  <a:lnTo>
                    <a:pt x="34175" y="305356"/>
                  </a:lnTo>
                  <a:lnTo>
                    <a:pt x="34256" y="322780"/>
                  </a:lnTo>
                  <a:lnTo>
                    <a:pt x="35219" y="327581"/>
                  </a:lnTo>
                  <a:lnTo>
                    <a:pt x="36815" y="331735"/>
                  </a:lnTo>
                  <a:lnTo>
                    <a:pt x="38830" y="335457"/>
                  </a:lnTo>
                  <a:lnTo>
                    <a:pt x="40174" y="338890"/>
                  </a:lnTo>
                  <a:lnTo>
                    <a:pt x="41667" y="345246"/>
                  </a:lnTo>
                  <a:lnTo>
                    <a:pt x="42508" y="349628"/>
                  </a:lnTo>
                  <a:lnTo>
                    <a:pt x="43578" y="351195"/>
                  </a:lnTo>
                  <a:lnTo>
                    <a:pt x="45245" y="353193"/>
                  </a:lnTo>
                  <a:lnTo>
                    <a:pt x="51434" y="3600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24"/>
            <p:cNvSpPr/>
            <p:nvPr/>
          </p:nvSpPr>
          <p:spPr>
            <a:xfrm>
              <a:off x="6175057" y="3969429"/>
              <a:ext cx="333897" cy="573997"/>
            </a:xfrm>
            <a:custGeom>
              <a:avLst/>
              <a:gdLst/>
              <a:ahLst/>
              <a:cxnLst/>
              <a:rect l="0" t="0" r="0" b="0"/>
              <a:pathLst>
                <a:path w="333897" h="573997">
                  <a:moveTo>
                    <a:pt x="0" y="16783"/>
                  </a:moveTo>
                  <a:lnTo>
                    <a:pt x="0" y="12233"/>
                  </a:lnTo>
                  <a:lnTo>
                    <a:pt x="953" y="10892"/>
                  </a:lnTo>
                  <a:lnTo>
                    <a:pt x="2540" y="9998"/>
                  </a:lnTo>
                  <a:lnTo>
                    <a:pt x="9683" y="7494"/>
                  </a:lnTo>
                  <a:lnTo>
                    <a:pt x="17322" y="3764"/>
                  </a:lnTo>
                  <a:lnTo>
                    <a:pt x="24526" y="1472"/>
                  </a:lnTo>
                  <a:lnTo>
                    <a:pt x="31855" y="453"/>
                  </a:lnTo>
                  <a:lnTo>
                    <a:pt x="41463" y="0"/>
                  </a:lnTo>
                  <a:lnTo>
                    <a:pt x="46692" y="832"/>
                  </a:lnTo>
                  <a:lnTo>
                    <a:pt x="52083" y="2339"/>
                  </a:lnTo>
                  <a:lnTo>
                    <a:pt x="57582" y="4296"/>
                  </a:lnTo>
                  <a:lnTo>
                    <a:pt x="64105" y="5601"/>
                  </a:lnTo>
                  <a:lnTo>
                    <a:pt x="71312" y="6471"/>
                  </a:lnTo>
                  <a:lnTo>
                    <a:pt x="78974" y="7051"/>
                  </a:lnTo>
                  <a:lnTo>
                    <a:pt x="85987" y="9342"/>
                  </a:lnTo>
                  <a:lnTo>
                    <a:pt x="92567" y="12775"/>
                  </a:lnTo>
                  <a:lnTo>
                    <a:pt x="98859" y="16969"/>
                  </a:lnTo>
                  <a:lnTo>
                    <a:pt x="105911" y="19764"/>
                  </a:lnTo>
                  <a:lnTo>
                    <a:pt x="113470" y="21628"/>
                  </a:lnTo>
                  <a:lnTo>
                    <a:pt x="121366" y="22871"/>
                  </a:lnTo>
                  <a:lnTo>
                    <a:pt x="128536" y="25604"/>
                  </a:lnTo>
                  <a:lnTo>
                    <a:pt x="135221" y="29331"/>
                  </a:lnTo>
                  <a:lnTo>
                    <a:pt x="172324" y="54454"/>
                  </a:lnTo>
                  <a:lnTo>
                    <a:pt x="188983" y="65594"/>
                  </a:lnTo>
                  <a:lnTo>
                    <a:pt x="196474" y="72183"/>
                  </a:lnTo>
                  <a:lnTo>
                    <a:pt x="203373" y="79434"/>
                  </a:lnTo>
                  <a:lnTo>
                    <a:pt x="209877" y="87126"/>
                  </a:lnTo>
                  <a:lnTo>
                    <a:pt x="216118" y="94158"/>
                  </a:lnTo>
                  <a:lnTo>
                    <a:pt x="228132" y="107052"/>
                  </a:lnTo>
                  <a:lnTo>
                    <a:pt x="250158" y="129572"/>
                  </a:lnTo>
                  <a:lnTo>
                    <a:pt x="257259" y="137696"/>
                  </a:lnTo>
                  <a:lnTo>
                    <a:pt x="263899" y="145969"/>
                  </a:lnTo>
                  <a:lnTo>
                    <a:pt x="270230" y="154342"/>
                  </a:lnTo>
                  <a:lnTo>
                    <a:pt x="282345" y="171265"/>
                  </a:lnTo>
                  <a:lnTo>
                    <a:pt x="288243" y="179779"/>
                  </a:lnTo>
                  <a:lnTo>
                    <a:pt x="297335" y="196858"/>
                  </a:lnTo>
                  <a:lnTo>
                    <a:pt x="305504" y="213974"/>
                  </a:lnTo>
                  <a:lnTo>
                    <a:pt x="315485" y="231106"/>
                  </a:lnTo>
                  <a:lnTo>
                    <a:pt x="318908" y="240627"/>
                  </a:lnTo>
                  <a:lnTo>
                    <a:pt x="321191" y="250785"/>
                  </a:lnTo>
                  <a:lnTo>
                    <a:pt x="322712" y="261367"/>
                  </a:lnTo>
                  <a:lnTo>
                    <a:pt x="324679" y="272231"/>
                  </a:lnTo>
                  <a:lnTo>
                    <a:pt x="326943" y="283285"/>
                  </a:lnTo>
                  <a:lnTo>
                    <a:pt x="329404" y="294463"/>
                  </a:lnTo>
                  <a:lnTo>
                    <a:pt x="331045" y="304773"/>
                  </a:lnTo>
                  <a:lnTo>
                    <a:pt x="332139" y="314504"/>
                  </a:lnTo>
                  <a:lnTo>
                    <a:pt x="332869" y="323849"/>
                  </a:lnTo>
                  <a:lnTo>
                    <a:pt x="333355" y="332936"/>
                  </a:lnTo>
                  <a:lnTo>
                    <a:pt x="333896" y="350653"/>
                  </a:lnTo>
                  <a:lnTo>
                    <a:pt x="331596" y="368052"/>
                  </a:lnTo>
                  <a:lnTo>
                    <a:pt x="328351" y="385311"/>
                  </a:lnTo>
                  <a:lnTo>
                    <a:pt x="326909" y="402506"/>
                  </a:lnTo>
                  <a:lnTo>
                    <a:pt x="323728" y="419673"/>
                  </a:lnTo>
                  <a:lnTo>
                    <a:pt x="319139" y="436828"/>
                  </a:lnTo>
                  <a:lnTo>
                    <a:pt x="313925" y="453978"/>
                  </a:lnTo>
                  <a:lnTo>
                    <a:pt x="305892" y="468584"/>
                  </a:lnTo>
                  <a:lnTo>
                    <a:pt x="296924" y="481426"/>
                  </a:lnTo>
                  <a:lnTo>
                    <a:pt x="289764" y="493483"/>
                  </a:lnTo>
                  <a:lnTo>
                    <a:pt x="280867" y="505193"/>
                  </a:lnTo>
                  <a:lnTo>
                    <a:pt x="270562" y="515794"/>
                  </a:lnTo>
                  <a:lnTo>
                    <a:pt x="265147" y="519954"/>
                  </a:lnTo>
                  <a:lnTo>
                    <a:pt x="259632" y="523681"/>
                  </a:lnTo>
                  <a:lnTo>
                    <a:pt x="250965" y="532901"/>
                  </a:lnTo>
                  <a:lnTo>
                    <a:pt x="240730" y="546262"/>
                  </a:lnTo>
                  <a:lnTo>
                    <a:pt x="237639" y="549792"/>
                  </a:lnTo>
                  <a:lnTo>
                    <a:pt x="234626" y="552145"/>
                  </a:lnTo>
                  <a:lnTo>
                    <a:pt x="225835" y="556409"/>
                  </a:lnTo>
                  <a:lnTo>
                    <a:pt x="217198" y="562329"/>
                  </a:lnTo>
                  <a:lnTo>
                    <a:pt x="211467" y="564048"/>
                  </a:lnTo>
                  <a:lnTo>
                    <a:pt x="202887" y="565015"/>
                  </a:lnTo>
                  <a:lnTo>
                    <a:pt x="200980" y="566104"/>
                  </a:lnTo>
                  <a:lnTo>
                    <a:pt x="199709" y="567782"/>
                  </a:lnTo>
                  <a:lnTo>
                    <a:pt x="198862" y="569853"/>
                  </a:lnTo>
                  <a:lnTo>
                    <a:pt x="197345" y="571234"/>
                  </a:lnTo>
                  <a:lnTo>
                    <a:pt x="195381" y="572155"/>
                  </a:lnTo>
                  <a:lnTo>
                    <a:pt x="188595" y="57399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325"/>
            <p:cNvSpPr/>
            <p:nvPr/>
          </p:nvSpPr>
          <p:spPr>
            <a:xfrm>
              <a:off x="4616203" y="4689157"/>
              <a:ext cx="195827" cy="582931"/>
            </a:xfrm>
            <a:custGeom>
              <a:avLst/>
              <a:gdLst/>
              <a:ahLst/>
              <a:cxnLst/>
              <a:rect l="0" t="0" r="0" b="0"/>
              <a:pathLst>
                <a:path w="195827" h="582931">
                  <a:moveTo>
                    <a:pt x="178681" y="0"/>
                  </a:moveTo>
                  <a:lnTo>
                    <a:pt x="178681" y="4551"/>
                  </a:lnTo>
                  <a:lnTo>
                    <a:pt x="177729" y="5892"/>
                  </a:lnTo>
                  <a:lnTo>
                    <a:pt x="176142" y="6785"/>
                  </a:lnTo>
                  <a:lnTo>
                    <a:pt x="171300" y="8219"/>
                  </a:lnTo>
                  <a:lnTo>
                    <a:pt x="165911" y="13019"/>
                  </a:lnTo>
                  <a:lnTo>
                    <a:pt x="161448" y="17283"/>
                  </a:lnTo>
                  <a:lnTo>
                    <a:pt x="145168" y="33521"/>
                  </a:lnTo>
                  <a:lnTo>
                    <a:pt x="141100" y="38539"/>
                  </a:lnTo>
                  <a:lnTo>
                    <a:pt x="137434" y="43790"/>
                  </a:lnTo>
                  <a:lnTo>
                    <a:pt x="134038" y="49196"/>
                  </a:lnTo>
                  <a:lnTo>
                    <a:pt x="130821" y="54705"/>
                  </a:lnTo>
                  <a:lnTo>
                    <a:pt x="124708" y="65906"/>
                  </a:lnTo>
                  <a:lnTo>
                    <a:pt x="120791" y="72512"/>
                  </a:lnTo>
                  <a:lnTo>
                    <a:pt x="111360" y="87473"/>
                  </a:lnTo>
                  <a:lnTo>
                    <a:pt x="95340" y="111961"/>
                  </a:lnTo>
                  <a:lnTo>
                    <a:pt x="90736" y="120361"/>
                  </a:lnTo>
                  <a:lnTo>
                    <a:pt x="86713" y="128818"/>
                  </a:lnTo>
                  <a:lnTo>
                    <a:pt x="83079" y="137313"/>
                  </a:lnTo>
                  <a:lnTo>
                    <a:pt x="78752" y="145835"/>
                  </a:lnTo>
                  <a:lnTo>
                    <a:pt x="73962" y="154374"/>
                  </a:lnTo>
                  <a:lnTo>
                    <a:pt x="68864" y="162923"/>
                  </a:lnTo>
                  <a:lnTo>
                    <a:pt x="58119" y="180043"/>
                  </a:lnTo>
                  <a:lnTo>
                    <a:pt x="52586" y="188609"/>
                  </a:lnTo>
                  <a:lnTo>
                    <a:pt x="47946" y="197176"/>
                  </a:lnTo>
                  <a:lnTo>
                    <a:pt x="43899" y="205746"/>
                  </a:lnTo>
                  <a:lnTo>
                    <a:pt x="40249" y="214317"/>
                  </a:lnTo>
                  <a:lnTo>
                    <a:pt x="36863" y="222888"/>
                  </a:lnTo>
                  <a:lnTo>
                    <a:pt x="30561" y="240031"/>
                  </a:lnTo>
                  <a:lnTo>
                    <a:pt x="15866" y="282893"/>
                  </a:lnTo>
                  <a:lnTo>
                    <a:pt x="11069" y="299085"/>
                  </a:lnTo>
                  <a:lnTo>
                    <a:pt x="8937" y="312632"/>
                  </a:lnTo>
                  <a:lnTo>
                    <a:pt x="5449" y="327542"/>
                  </a:lnTo>
                  <a:lnTo>
                    <a:pt x="1677" y="343694"/>
                  </a:lnTo>
                  <a:lnTo>
                    <a:pt x="0" y="360398"/>
                  </a:lnTo>
                  <a:lnTo>
                    <a:pt x="1795" y="377347"/>
                  </a:lnTo>
                  <a:lnTo>
                    <a:pt x="4815" y="394405"/>
                  </a:lnTo>
                  <a:lnTo>
                    <a:pt x="6158" y="411511"/>
                  </a:lnTo>
                  <a:lnTo>
                    <a:pt x="9294" y="428639"/>
                  </a:lnTo>
                  <a:lnTo>
                    <a:pt x="13863" y="444824"/>
                  </a:lnTo>
                  <a:lnTo>
                    <a:pt x="19069" y="458367"/>
                  </a:lnTo>
                  <a:lnTo>
                    <a:pt x="24557" y="470736"/>
                  </a:lnTo>
                  <a:lnTo>
                    <a:pt x="33003" y="488410"/>
                  </a:lnTo>
                  <a:lnTo>
                    <a:pt x="35842" y="494199"/>
                  </a:lnTo>
                  <a:lnTo>
                    <a:pt x="39641" y="499964"/>
                  </a:lnTo>
                  <a:lnTo>
                    <a:pt x="44078" y="505712"/>
                  </a:lnTo>
                  <a:lnTo>
                    <a:pt x="48940" y="511449"/>
                  </a:lnTo>
                  <a:lnTo>
                    <a:pt x="53135" y="517178"/>
                  </a:lnTo>
                  <a:lnTo>
                    <a:pt x="56884" y="522903"/>
                  </a:lnTo>
                  <a:lnTo>
                    <a:pt x="60335" y="528625"/>
                  </a:lnTo>
                  <a:lnTo>
                    <a:pt x="64542" y="533391"/>
                  </a:lnTo>
                  <a:lnTo>
                    <a:pt x="69251" y="537522"/>
                  </a:lnTo>
                  <a:lnTo>
                    <a:pt x="74295" y="541228"/>
                  </a:lnTo>
                  <a:lnTo>
                    <a:pt x="78611" y="544651"/>
                  </a:lnTo>
                  <a:lnTo>
                    <a:pt x="82440" y="547886"/>
                  </a:lnTo>
                  <a:lnTo>
                    <a:pt x="85946" y="550995"/>
                  </a:lnTo>
                  <a:lnTo>
                    <a:pt x="90188" y="554020"/>
                  </a:lnTo>
                  <a:lnTo>
                    <a:pt x="94921" y="556989"/>
                  </a:lnTo>
                  <a:lnTo>
                    <a:pt x="99981" y="559921"/>
                  </a:lnTo>
                  <a:lnTo>
                    <a:pt x="104307" y="562829"/>
                  </a:lnTo>
                  <a:lnTo>
                    <a:pt x="108143" y="565719"/>
                  </a:lnTo>
                  <a:lnTo>
                    <a:pt x="111654" y="568598"/>
                  </a:lnTo>
                  <a:lnTo>
                    <a:pt x="115899" y="570518"/>
                  </a:lnTo>
                  <a:lnTo>
                    <a:pt x="120634" y="571798"/>
                  </a:lnTo>
                  <a:lnTo>
                    <a:pt x="125696" y="572651"/>
                  </a:lnTo>
                  <a:lnTo>
                    <a:pt x="130023" y="574172"/>
                  </a:lnTo>
                  <a:lnTo>
                    <a:pt x="133860" y="576139"/>
                  </a:lnTo>
                  <a:lnTo>
                    <a:pt x="137370" y="578403"/>
                  </a:lnTo>
                  <a:lnTo>
                    <a:pt x="140663" y="579912"/>
                  </a:lnTo>
                  <a:lnTo>
                    <a:pt x="143811" y="580918"/>
                  </a:lnTo>
                  <a:lnTo>
                    <a:pt x="146862" y="581589"/>
                  </a:lnTo>
                  <a:lnTo>
                    <a:pt x="150801" y="582036"/>
                  </a:lnTo>
                  <a:lnTo>
                    <a:pt x="155332" y="582334"/>
                  </a:lnTo>
                  <a:lnTo>
                    <a:pt x="167190" y="582812"/>
                  </a:lnTo>
                  <a:lnTo>
                    <a:pt x="195826" y="58293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26"/>
            <p:cNvSpPr/>
            <p:nvPr/>
          </p:nvSpPr>
          <p:spPr>
            <a:xfrm>
              <a:off x="4992052" y="4783605"/>
              <a:ext cx="274321" cy="325446"/>
            </a:xfrm>
            <a:custGeom>
              <a:avLst/>
              <a:gdLst/>
              <a:ahLst/>
              <a:cxnLst/>
              <a:rect l="0" t="0" r="0" b="0"/>
              <a:pathLst>
                <a:path w="274321" h="325446">
                  <a:moveTo>
                    <a:pt x="0" y="59857"/>
                  </a:moveTo>
                  <a:lnTo>
                    <a:pt x="4551" y="55307"/>
                  </a:lnTo>
                  <a:lnTo>
                    <a:pt x="5892" y="53013"/>
                  </a:lnTo>
                  <a:lnTo>
                    <a:pt x="7381" y="47926"/>
                  </a:lnTo>
                  <a:lnTo>
                    <a:pt x="8731" y="46188"/>
                  </a:lnTo>
                  <a:lnTo>
                    <a:pt x="10583" y="45030"/>
                  </a:lnTo>
                  <a:lnTo>
                    <a:pt x="12770" y="44257"/>
                  </a:lnTo>
                  <a:lnTo>
                    <a:pt x="20281" y="38318"/>
                  </a:lnTo>
                  <a:lnTo>
                    <a:pt x="24951" y="34068"/>
                  </a:lnTo>
                  <a:lnTo>
                    <a:pt x="29968" y="30282"/>
                  </a:lnTo>
                  <a:lnTo>
                    <a:pt x="35219" y="26806"/>
                  </a:lnTo>
                  <a:lnTo>
                    <a:pt x="40625" y="23536"/>
                  </a:lnTo>
                  <a:lnTo>
                    <a:pt x="46133" y="20402"/>
                  </a:lnTo>
                  <a:lnTo>
                    <a:pt x="57334" y="14381"/>
                  </a:lnTo>
                  <a:lnTo>
                    <a:pt x="63940" y="11443"/>
                  </a:lnTo>
                  <a:lnTo>
                    <a:pt x="71202" y="8531"/>
                  </a:lnTo>
                  <a:lnTo>
                    <a:pt x="78900" y="5637"/>
                  </a:lnTo>
                  <a:lnTo>
                    <a:pt x="86890" y="3708"/>
                  </a:lnTo>
                  <a:lnTo>
                    <a:pt x="95075" y="2422"/>
                  </a:lnTo>
                  <a:lnTo>
                    <a:pt x="103388" y="1565"/>
                  </a:lnTo>
                  <a:lnTo>
                    <a:pt x="111788" y="993"/>
                  </a:lnTo>
                  <a:lnTo>
                    <a:pt x="120245" y="612"/>
                  </a:lnTo>
                  <a:lnTo>
                    <a:pt x="143261" y="76"/>
                  </a:lnTo>
                  <a:lnTo>
                    <a:pt x="149800" y="0"/>
                  </a:lnTo>
                  <a:lnTo>
                    <a:pt x="156064" y="903"/>
                  </a:lnTo>
                  <a:lnTo>
                    <a:pt x="162145" y="2457"/>
                  </a:lnTo>
                  <a:lnTo>
                    <a:pt x="168104" y="4445"/>
                  </a:lnTo>
                  <a:lnTo>
                    <a:pt x="174935" y="7676"/>
                  </a:lnTo>
                  <a:lnTo>
                    <a:pt x="182346" y="11735"/>
                  </a:lnTo>
                  <a:lnTo>
                    <a:pt x="190144" y="16345"/>
                  </a:lnTo>
                  <a:lnTo>
                    <a:pt x="197247" y="21324"/>
                  </a:lnTo>
                  <a:lnTo>
                    <a:pt x="203888" y="26549"/>
                  </a:lnTo>
                  <a:lnTo>
                    <a:pt x="210221" y="31936"/>
                  </a:lnTo>
                  <a:lnTo>
                    <a:pt x="215394" y="37433"/>
                  </a:lnTo>
                  <a:lnTo>
                    <a:pt x="219796" y="43003"/>
                  </a:lnTo>
                  <a:lnTo>
                    <a:pt x="223683" y="48621"/>
                  </a:lnTo>
                  <a:lnTo>
                    <a:pt x="227227" y="55224"/>
                  </a:lnTo>
                  <a:lnTo>
                    <a:pt x="230542" y="62483"/>
                  </a:lnTo>
                  <a:lnTo>
                    <a:pt x="233705" y="70180"/>
                  </a:lnTo>
                  <a:lnTo>
                    <a:pt x="236766" y="77217"/>
                  </a:lnTo>
                  <a:lnTo>
                    <a:pt x="242707" y="90115"/>
                  </a:lnTo>
                  <a:lnTo>
                    <a:pt x="244672" y="97174"/>
                  </a:lnTo>
                  <a:lnTo>
                    <a:pt x="245982" y="104738"/>
                  </a:lnTo>
                  <a:lnTo>
                    <a:pt x="246856" y="112637"/>
                  </a:lnTo>
                  <a:lnTo>
                    <a:pt x="247438" y="120761"/>
                  </a:lnTo>
                  <a:lnTo>
                    <a:pt x="247826" y="129035"/>
                  </a:lnTo>
                  <a:lnTo>
                    <a:pt x="248085" y="137408"/>
                  </a:lnTo>
                  <a:lnTo>
                    <a:pt x="247305" y="146801"/>
                  </a:lnTo>
                  <a:lnTo>
                    <a:pt x="245832" y="156872"/>
                  </a:lnTo>
                  <a:lnTo>
                    <a:pt x="243898" y="167396"/>
                  </a:lnTo>
                  <a:lnTo>
                    <a:pt x="241656" y="177270"/>
                  </a:lnTo>
                  <a:lnTo>
                    <a:pt x="239210" y="186710"/>
                  </a:lnTo>
                  <a:lnTo>
                    <a:pt x="236625" y="195861"/>
                  </a:lnTo>
                  <a:lnTo>
                    <a:pt x="231214" y="213648"/>
                  </a:lnTo>
                  <a:lnTo>
                    <a:pt x="219979" y="248351"/>
                  </a:lnTo>
                  <a:lnTo>
                    <a:pt x="216186" y="256004"/>
                  </a:lnTo>
                  <a:lnTo>
                    <a:pt x="211751" y="263012"/>
                  </a:lnTo>
                  <a:lnTo>
                    <a:pt x="206890" y="269589"/>
                  </a:lnTo>
                  <a:lnTo>
                    <a:pt x="198948" y="279436"/>
                  </a:lnTo>
                  <a:lnTo>
                    <a:pt x="191292" y="287940"/>
                  </a:lnTo>
                  <a:lnTo>
                    <a:pt x="181539" y="298070"/>
                  </a:lnTo>
                  <a:lnTo>
                    <a:pt x="175318" y="302486"/>
                  </a:lnTo>
                  <a:lnTo>
                    <a:pt x="168314" y="306382"/>
                  </a:lnTo>
                  <a:lnTo>
                    <a:pt x="147343" y="316417"/>
                  </a:lnTo>
                  <a:lnTo>
                    <a:pt x="141092" y="319479"/>
                  </a:lnTo>
                  <a:lnTo>
                    <a:pt x="135018" y="321521"/>
                  </a:lnTo>
                  <a:lnTo>
                    <a:pt x="129065" y="322882"/>
                  </a:lnTo>
                  <a:lnTo>
                    <a:pt x="123190" y="323790"/>
                  </a:lnTo>
                  <a:lnTo>
                    <a:pt x="117370" y="324395"/>
                  </a:lnTo>
                  <a:lnTo>
                    <a:pt x="111584" y="324798"/>
                  </a:lnTo>
                  <a:lnTo>
                    <a:pt x="105822" y="325067"/>
                  </a:lnTo>
                  <a:lnTo>
                    <a:pt x="94339" y="325366"/>
                  </a:lnTo>
                  <a:lnTo>
                    <a:pt x="88611" y="325445"/>
                  </a:lnTo>
                  <a:lnTo>
                    <a:pt x="82886" y="324546"/>
                  </a:lnTo>
                  <a:lnTo>
                    <a:pt x="77165" y="322994"/>
                  </a:lnTo>
                  <a:lnTo>
                    <a:pt x="71446" y="321007"/>
                  </a:lnTo>
                  <a:lnTo>
                    <a:pt x="66681" y="318730"/>
                  </a:lnTo>
                  <a:lnTo>
                    <a:pt x="54471" y="310973"/>
                  </a:lnTo>
                  <a:lnTo>
                    <a:pt x="49649" y="308231"/>
                  </a:lnTo>
                  <a:lnTo>
                    <a:pt x="44529" y="305449"/>
                  </a:lnTo>
                  <a:lnTo>
                    <a:pt x="41116" y="302643"/>
                  </a:lnTo>
                  <a:lnTo>
                    <a:pt x="38841" y="299819"/>
                  </a:lnTo>
                  <a:lnTo>
                    <a:pt x="35360" y="294142"/>
                  </a:lnTo>
                  <a:lnTo>
                    <a:pt x="30638" y="288444"/>
                  </a:lnTo>
                  <a:lnTo>
                    <a:pt x="28998" y="285591"/>
                  </a:lnTo>
                  <a:lnTo>
                    <a:pt x="27175" y="279880"/>
                  </a:lnTo>
                  <a:lnTo>
                    <a:pt x="26150" y="271311"/>
                  </a:lnTo>
                  <a:lnTo>
                    <a:pt x="26958" y="268454"/>
                  </a:lnTo>
                  <a:lnTo>
                    <a:pt x="30396" y="262739"/>
                  </a:lnTo>
                  <a:lnTo>
                    <a:pt x="37687" y="254167"/>
                  </a:lnTo>
                  <a:lnTo>
                    <a:pt x="45880" y="245595"/>
                  </a:lnTo>
                  <a:lnTo>
                    <a:pt x="49637" y="243690"/>
                  </a:lnTo>
                  <a:lnTo>
                    <a:pt x="54046" y="242420"/>
                  </a:lnTo>
                  <a:lnTo>
                    <a:pt x="58891" y="241573"/>
                  </a:lnTo>
                  <a:lnTo>
                    <a:pt x="64978" y="240056"/>
                  </a:lnTo>
                  <a:lnTo>
                    <a:pt x="71893" y="238092"/>
                  </a:lnTo>
                  <a:lnTo>
                    <a:pt x="79362" y="235830"/>
                  </a:lnTo>
                  <a:lnTo>
                    <a:pt x="86245" y="233370"/>
                  </a:lnTo>
                  <a:lnTo>
                    <a:pt x="92739" y="230778"/>
                  </a:lnTo>
                  <a:lnTo>
                    <a:pt x="98974" y="228097"/>
                  </a:lnTo>
                  <a:lnTo>
                    <a:pt x="105035" y="226309"/>
                  </a:lnTo>
                  <a:lnTo>
                    <a:pt x="110981" y="225118"/>
                  </a:lnTo>
                  <a:lnTo>
                    <a:pt x="116850" y="224324"/>
                  </a:lnTo>
                  <a:lnTo>
                    <a:pt x="122668" y="223794"/>
                  </a:lnTo>
                  <a:lnTo>
                    <a:pt x="128451" y="223441"/>
                  </a:lnTo>
                  <a:lnTo>
                    <a:pt x="134212" y="223206"/>
                  </a:lnTo>
                  <a:lnTo>
                    <a:pt x="140909" y="224001"/>
                  </a:lnTo>
                  <a:lnTo>
                    <a:pt x="148232" y="225484"/>
                  </a:lnTo>
                  <a:lnTo>
                    <a:pt x="155972" y="227425"/>
                  </a:lnTo>
                  <a:lnTo>
                    <a:pt x="163036" y="228719"/>
                  </a:lnTo>
                  <a:lnTo>
                    <a:pt x="169651" y="229582"/>
                  </a:lnTo>
                  <a:lnTo>
                    <a:pt x="175965" y="230157"/>
                  </a:lnTo>
                  <a:lnTo>
                    <a:pt x="183033" y="231493"/>
                  </a:lnTo>
                  <a:lnTo>
                    <a:pt x="190602" y="233336"/>
                  </a:lnTo>
                  <a:lnTo>
                    <a:pt x="198505" y="235517"/>
                  </a:lnTo>
                  <a:lnTo>
                    <a:pt x="205679" y="237924"/>
                  </a:lnTo>
                  <a:lnTo>
                    <a:pt x="212367" y="240481"/>
                  </a:lnTo>
                  <a:lnTo>
                    <a:pt x="218731" y="243138"/>
                  </a:lnTo>
                  <a:lnTo>
                    <a:pt x="225830" y="245862"/>
                  </a:lnTo>
                  <a:lnTo>
                    <a:pt x="241339" y="251428"/>
                  </a:lnTo>
                  <a:lnTo>
                    <a:pt x="247570" y="254246"/>
                  </a:lnTo>
                  <a:lnTo>
                    <a:pt x="252677" y="257078"/>
                  </a:lnTo>
                  <a:lnTo>
                    <a:pt x="260891" y="261811"/>
                  </a:lnTo>
                  <a:lnTo>
                    <a:pt x="264415" y="263073"/>
                  </a:lnTo>
                  <a:lnTo>
                    <a:pt x="274320" y="2655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27"/>
            <p:cNvSpPr/>
            <p:nvPr/>
          </p:nvSpPr>
          <p:spPr>
            <a:xfrm>
              <a:off x="5429250" y="5023485"/>
              <a:ext cx="42863" cy="162878"/>
            </a:xfrm>
            <a:custGeom>
              <a:avLst/>
              <a:gdLst/>
              <a:ahLst/>
              <a:cxnLst/>
              <a:rect l="0" t="0" r="0" b="0"/>
              <a:pathLst>
                <a:path w="42863" h="162878">
                  <a:moveTo>
                    <a:pt x="0" y="0"/>
                  </a:moveTo>
                  <a:lnTo>
                    <a:pt x="4550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7380" y="4551"/>
                  </a:lnTo>
                  <a:lnTo>
                    <a:pt x="8730" y="6844"/>
                  </a:lnTo>
                  <a:lnTo>
                    <a:pt x="10583" y="9324"/>
                  </a:lnTo>
                  <a:lnTo>
                    <a:pt x="12770" y="11931"/>
                  </a:lnTo>
                  <a:lnTo>
                    <a:pt x="15181" y="14622"/>
                  </a:lnTo>
                  <a:lnTo>
                    <a:pt x="20399" y="20150"/>
                  </a:lnTo>
                  <a:lnTo>
                    <a:pt x="28693" y="28619"/>
                  </a:lnTo>
                  <a:lnTo>
                    <a:pt x="30558" y="32414"/>
                  </a:lnTo>
                  <a:lnTo>
                    <a:pt x="31802" y="36849"/>
                  </a:lnTo>
                  <a:lnTo>
                    <a:pt x="32631" y="41711"/>
                  </a:lnTo>
                  <a:lnTo>
                    <a:pt x="34136" y="46857"/>
                  </a:lnTo>
                  <a:lnTo>
                    <a:pt x="36093" y="52193"/>
                  </a:lnTo>
                  <a:lnTo>
                    <a:pt x="38349" y="57655"/>
                  </a:lnTo>
                  <a:lnTo>
                    <a:pt x="39853" y="63202"/>
                  </a:lnTo>
                  <a:lnTo>
                    <a:pt x="40856" y="68804"/>
                  </a:lnTo>
                  <a:lnTo>
                    <a:pt x="41525" y="74444"/>
                  </a:lnTo>
                  <a:lnTo>
                    <a:pt x="41971" y="80109"/>
                  </a:lnTo>
                  <a:lnTo>
                    <a:pt x="42268" y="85791"/>
                  </a:lnTo>
                  <a:lnTo>
                    <a:pt x="42598" y="97184"/>
                  </a:lnTo>
                  <a:lnTo>
                    <a:pt x="42847" y="130377"/>
                  </a:lnTo>
                  <a:lnTo>
                    <a:pt x="42862" y="16287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328"/>
            <p:cNvSpPr/>
            <p:nvPr/>
          </p:nvSpPr>
          <p:spPr>
            <a:xfrm>
              <a:off x="5677887" y="4766310"/>
              <a:ext cx="239595" cy="325756"/>
            </a:xfrm>
            <a:custGeom>
              <a:avLst/>
              <a:gdLst/>
              <a:ahLst/>
              <a:cxnLst/>
              <a:rect l="0" t="0" r="0" b="0"/>
              <a:pathLst>
                <a:path w="239595" h="325756">
                  <a:moveTo>
                    <a:pt x="68545" y="0"/>
                  </a:moveTo>
                  <a:lnTo>
                    <a:pt x="68545" y="4551"/>
                  </a:lnTo>
                  <a:lnTo>
                    <a:pt x="67593" y="6844"/>
                  </a:lnTo>
                  <a:lnTo>
                    <a:pt x="61701" y="14622"/>
                  </a:lnTo>
                  <a:lnTo>
                    <a:pt x="56613" y="20150"/>
                  </a:lnTo>
                  <a:lnTo>
                    <a:pt x="54876" y="24864"/>
                  </a:lnTo>
                  <a:lnTo>
                    <a:pt x="53717" y="30863"/>
                  </a:lnTo>
                  <a:lnTo>
                    <a:pt x="52944" y="37720"/>
                  </a:lnTo>
                  <a:lnTo>
                    <a:pt x="51478" y="44197"/>
                  </a:lnTo>
                  <a:lnTo>
                    <a:pt x="49547" y="50420"/>
                  </a:lnTo>
                  <a:lnTo>
                    <a:pt x="47307" y="56473"/>
                  </a:lnTo>
                  <a:lnTo>
                    <a:pt x="43909" y="62413"/>
                  </a:lnTo>
                  <a:lnTo>
                    <a:pt x="39738" y="68279"/>
                  </a:lnTo>
                  <a:lnTo>
                    <a:pt x="35053" y="74094"/>
                  </a:lnTo>
                  <a:lnTo>
                    <a:pt x="30977" y="80828"/>
                  </a:lnTo>
                  <a:lnTo>
                    <a:pt x="27307" y="88175"/>
                  </a:lnTo>
                  <a:lnTo>
                    <a:pt x="20689" y="103007"/>
                  </a:lnTo>
                  <a:lnTo>
                    <a:pt x="14574" y="115948"/>
                  </a:lnTo>
                  <a:lnTo>
                    <a:pt x="12562" y="123019"/>
                  </a:lnTo>
                  <a:lnTo>
                    <a:pt x="11220" y="130589"/>
                  </a:lnTo>
                  <a:lnTo>
                    <a:pt x="10326" y="138495"/>
                  </a:lnTo>
                  <a:lnTo>
                    <a:pt x="8777" y="146622"/>
                  </a:lnTo>
                  <a:lnTo>
                    <a:pt x="6793" y="154898"/>
                  </a:lnTo>
                  <a:lnTo>
                    <a:pt x="4516" y="163273"/>
                  </a:lnTo>
                  <a:lnTo>
                    <a:pt x="3000" y="170761"/>
                  </a:lnTo>
                  <a:lnTo>
                    <a:pt x="1988" y="177658"/>
                  </a:lnTo>
                  <a:lnTo>
                    <a:pt x="1314" y="184161"/>
                  </a:lnTo>
                  <a:lnTo>
                    <a:pt x="864" y="190401"/>
                  </a:lnTo>
                  <a:lnTo>
                    <a:pt x="565" y="196466"/>
                  </a:lnTo>
                  <a:lnTo>
                    <a:pt x="231" y="208285"/>
                  </a:lnTo>
                  <a:lnTo>
                    <a:pt x="0" y="237131"/>
                  </a:lnTo>
                  <a:lnTo>
                    <a:pt x="941" y="242860"/>
                  </a:lnTo>
                  <a:lnTo>
                    <a:pt x="2520" y="248584"/>
                  </a:lnTo>
                  <a:lnTo>
                    <a:pt x="4527" y="254305"/>
                  </a:lnTo>
                  <a:lnTo>
                    <a:pt x="6816" y="260024"/>
                  </a:lnTo>
                  <a:lnTo>
                    <a:pt x="9294" y="265742"/>
                  </a:lnTo>
                  <a:lnTo>
                    <a:pt x="11900" y="271459"/>
                  </a:lnTo>
                  <a:lnTo>
                    <a:pt x="17335" y="280351"/>
                  </a:lnTo>
                  <a:lnTo>
                    <a:pt x="22925" y="287478"/>
                  </a:lnTo>
                  <a:lnTo>
                    <a:pt x="28584" y="293820"/>
                  </a:lnTo>
                  <a:lnTo>
                    <a:pt x="32380" y="296845"/>
                  </a:lnTo>
                  <a:lnTo>
                    <a:pt x="36814" y="299814"/>
                  </a:lnTo>
                  <a:lnTo>
                    <a:pt x="41677" y="302746"/>
                  </a:lnTo>
                  <a:lnTo>
                    <a:pt x="45870" y="305653"/>
                  </a:lnTo>
                  <a:lnTo>
                    <a:pt x="53070" y="311423"/>
                  </a:lnTo>
                  <a:lnTo>
                    <a:pt x="57276" y="313343"/>
                  </a:lnTo>
                  <a:lnTo>
                    <a:pt x="61985" y="314622"/>
                  </a:lnTo>
                  <a:lnTo>
                    <a:pt x="67029" y="315476"/>
                  </a:lnTo>
                  <a:lnTo>
                    <a:pt x="72297" y="316997"/>
                  </a:lnTo>
                  <a:lnTo>
                    <a:pt x="77714" y="318964"/>
                  </a:lnTo>
                  <a:lnTo>
                    <a:pt x="83230" y="321228"/>
                  </a:lnTo>
                  <a:lnTo>
                    <a:pt x="89765" y="322737"/>
                  </a:lnTo>
                  <a:lnTo>
                    <a:pt x="96979" y="323743"/>
                  </a:lnTo>
                  <a:lnTo>
                    <a:pt x="104646" y="324414"/>
                  </a:lnTo>
                  <a:lnTo>
                    <a:pt x="111662" y="323908"/>
                  </a:lnTo>
                  <a:lnTo>
                    <a:pt x="118245" y="322618"/>
                  </a:lnTo>
                  <a:lnTo>
                    <a:pt x="124538" y="320807"/>
                  </a:lnTo>
                  <a:lnTo>
                    <a:pt x="130639" y="319598"/>
                  </a:lnTo>
                  <a:lnTo>
                    <a:pt x="136611" y="318793"/>
                  </a:lnTo>
                  <a:lnTo>
                    <a:pt x="142498" y="318256"/>
                  </a:lnTo>
                  <a:lnTo>
                    <a:pt x="148327" y="316946"/>
                  </a:lnTo>
                  <a:lnTo>
                    <a:pt x="154118" y="315120"/>
                  </a:lnTo>
                  <a:lnTo>
                    <a:pt x="159884" y="312950"/>
                  </a:lnTo>
                  <a:lnTo>
                    <a:pt x="164680" y="310550"/>
                  </a:lnTo>
                  <a:lnTo>
                    <a:pt x="168830" y="307998"/>
                  </a:lnTo>
                  <a:lnTo>
                    <a:pt x="172549" y="305345"/>
                  </a:lnTo>
                  <a:lnTo>
                    <a:pt x="176933" y="302623"/>
                  </a:lnTo>
                  <a:lnTo>
                    <a:pt x="181762" y="299856"/>
                  </a:lnTo>
                  <a:lnTo>
                    <a:pt x="186886" y="297059"/>
                  </a:lnTo>
                  <a:lnTo>
                    <a:pt x="192207" y="293289"/>
                  </a:lnTo>
                  <a:lnTo>
                    <a:pt x="197659" y="288871"/>
                  </a:lnTo>
                  <a:lnTo>
                    <a:pt x="203198" y="284021"/>
                  </a:lnTo>
                  <a:lnTo>
                    <a:pt x="211893" y="276091"/>
                  </a:lnTo>
                  <a:lnTo>
                    <a:pt x="218933" y="268440"/>
                  </a:lnTo>
                  <a:lnTo>
                    <a:pt x="225236" y="258689"/>
                  </a:lnTo>
                  <a:lnTo>
                    <a:pt x="228673" y="250545"/>
                  </a:lnTo>
                  <a:lnTo>
                    <a:pt x="229590" y="247040"/>
                  </a:lnTo>
                  <a:lnTo>
                    <a:pt x="233148" y="240606"/>
                  </a:lnTo>
                  <a:lnTo>
                    <a:pt x="235430" y="237556"/>
                  </a:lnTo>
                  <a:lnTo>
                    <a:pt x="236952" y="233618"/>
                  </a:lnTo>
                  <a:lnTo>
                    <a:pt x="238642" y="224163"/>
                  </a:lnTo>
                  <a:lnTo>
                    <a:pt x="239394" y="216150"/>
                  </a:lnTo>
                  <a:lnTo>
                    <a:pt x="239594" y="212680"/>
                  </a:lnTo>
                  <a:lnTo>
                    <a:pt x="238775" y="209414"/>
                  </a:lnTo>
                  <a:lnTo>
                    <a:pt x="235326" y="203245"/>
                  </a:lnTo>
                  <a:lnTo>
                    <a:pt x="228028" y="194417"/>
                  </a:lnTo>
                  <a:lnTo>
                    <a:pt x="226302" y="191524"/>
                  </a:lnTo>
                  <a:lnTo>
                    <a:pt x="224385" y="185769"/>
                  </a:lnTo>
                  <a:lnTo>
                    <a:pt x="223305" y="177174"/>
                  </a:lnTo>
                  <a:lnTo>
                    <a:pt x="221248" y="175266"/>
                  </a:lnTo>
                  <a:lnTo>
                    <a:pt x="217972" y="173994"/>
                  </a:lnTo>
                  <a:lnTo>
                    <a:pt x="213883" y="173146"/>
                  </a:lnTo>
                  <a:lnTo>
                    <a:pt x="206799" y="172204"/>
                  </a:lnTo>
                  <a:lnTo>
                    <a:pt x="200477" y="171785"/>
                  </a:lnTo>
                  <a:lnTo>
                    <a:pt x="194491" y="171599"/>
                  </a:lnTo>
                  <a:lnTo>
                    <a:pt x="191562" y="172501"/>
                  </a:lnTo>
                  <a:lnTo>
                    <a:pt x="185767" y="176044"/>
                  </a:lnTo>
                  <a:lnTo>
                    <a:pt x="181935" y="178323"/>
                  </a:lnTo>
                  <a:lnTo>
                    <a:pt x="177476" y="180795"/>
                  </a:lnTo>
                  <a:lnTo>
                    <a:pt x="167441" y="186081"/>
                  </a:lnTo>
                  <a:lnTo>
                    <a:pt x="156631" y="191605"/>
                  </a:lnTo>
                  <a:lnTo>
                    <a:pt x="152034" y="194411"/>
                  </a:lnTo>
                  <a:lnTo>
                    <a:pt x="148017" y="197235"/>
                  </a:lnTo>
                  <a:lnTo>
                    <a:pt x="144386" y="200070"/>
                  </a:lnTo>
                  <a:lnTo>
                    <a:pt x="137813" y="208300"/>
                  </a:lnTo>
                  <a:lnTo>
                    <a:pt x="134726" y="213162"/>
                  </a:lnTo>
                  <a:lnTo>
                    <a:pt x="130763" y="217355"/>
                  </a:lnTo>
                  <a:lnTo>
                    <a:pt x="126216" y="221104"/>
                  </a:lnTo>
                  <a:lnTo>
                    <a:pt x="121280" y="224555"/>
                  </a:lnTo>
                  <a:lnTo>
                    <a:pt x="117037" y="228761"/>
                  </a:lnTo>
                  <a:lnTo>
                    <a:pt x="109782" y="238514"/>
                  </a:lnTo>
                  <a:lnTo>
                    <a:pt x="106514" y="243782"/>
                  </a:lnTo>
                  <a:lnTo>
                    <a:pt x="103383" y="249198"/>
                  </a:lnTo>
                  <a:lnTo>
                    <a:pt x="98316" y="259344"/>
                  </a:lnTo>
                  <a:lnTo>
                    <a:pt x="96064" y="267029"/>
                  </a:lnTo>
                  <a:lnTo>
                    <a:pt x="94797" y="276711"/>
                  </a:lnTo>
                  <a:lnTo>
                    <a:pt x="94500" y="285225"/>
                  </a:lnTo>
                  <a:lnTo>
                    <a:pt x="94267" y="315380"/>
                  </a:lnTo>
                  <a:lnTo>
                    <a:pt x="96804" y="318921"/>
                  </a:lnTo>
                  <a:lnTo>
                    <a:pt x="102835" y="32575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329"/>
            <p:cNvSpPr/>
            <p:nvPr/>
          </p:nvSpPr>
          <p:spPr>
            <a:xfrm>
              <a:off x="5995034" y="4689157"/>
              <a:ext cx="248443" cy="428626"/>
            </a:xfrm>
            <a:custGeom>
              <a:avLst/>
              <a:gdLst/>
              <a:ahLst/>
              <a:cxnLst/>
              <a:rect l="0" t="0" r="0" b="0"/>
              <a:pathLst>
                <a:path w="248443" h="428626">
                  <a:moveTo>
                    <a:pt x="0" y="0"/>
                  </a:moveTo>
                  <a:lnTo>
                    <a:pt x="24951" y="0"/>
                  </a:lnTo>
                  <a:lnTo>
                    <a:pt x="29016" y="953"/>
                  </a:lnTo>
                  <a:lnTo>
                    <a:pt x="36074" y="4551"/>
                  </a:lnTo>
                  <a:lnTo>
                    <a:pt x="42386" y="9325"/>
                  </a:lnTo>
                  <a:lnTo>
                    <a:pt x="45402" y="11932"/>
                  </a:lnTo>
                  <a:lnTo>
                    <a:pt x="49319" y="13669"/>
                  </a:lnTo>
                  <a:lnTo>
                    <a:pt x="53834" y="14828"/>
                  </a:lnTo>
                  <a:lnTo>
                    <a:pt x="58749" y="15601"/>
                  </a:lnTo>
                  <a:lnTo>
                    <a:pt x="63932" y="17068"/>
                  </a:lnTo>
                  <a:lnTo>
                    <a:pt x="69291" y="18999"/>
                  </a:lnTo>
                  <a:lnTo>
                    <a:pt x="74769" y="21238"/>
                  </a:lnTo>
                  <a:lnTo>
                    <a:pt x="80326" y="23684"/>
                  </a:lnTo>
                  <a:lnTo>
                    <a:pt x="91581" y="28941"/>
                  </a:lnTo>
                  <a:lnTo>
                    <a:pt x="98202" y="31676"/>
                  </a:lnTo>
                  <a:lnTo>
                    <a:pt x="105473" y="34453"/>
                  </a:lnTo>
                  <a:lnTo>
                    <a:pt x="113178" y="37256"/>
                  </a:lnTo>
                  <a:lnTo>
                    <a:pt x="120219" y="40077"/>
                  </a:lnTo>
                  <a:lnTo>
                    <a:pt x="126819" y="42911"/>
                  </a:lnTo>
                  <a:lnTo>
                    <a:pt x="139232" y="48599"/>
                  </a:lnTo>
                  <a:lnTo>
                    <a:pt x="151098" y="54302"/>
                  </a:lnTo>
                  <a:lnTo>
                    <a:pt x="157883" y="58109"/>
                  </a:lnTo>
                  <a:lnTo>
                    <a:pt x="165263" y="62552"/>
                  </a:lnTo>
                  <a:lnTo>
                    <a:pt x="173041" y="67419"/>
                  </a:lnTo>
                  <a:lnTo>
                    <a:pt x="179178" y="72569"/>
                  </a:lnTo>
                  <a:lnTo>
                    <a:pt x="184222" y="77907"/>
                  </a:lnTo>
                  <a:lnTo>
                    <a:pt x="188537" y="83370"/>
                  </a:lnTo>
                  <a:lnTo>
                    <a:pt x="193319" y="88918"/>
                  </a:lnTo>
                  <a:lnTo>
                    <a:pt x="198412" y="94521"/>
                  </a:lnTo>
                  <a:lnTo>
                    <a:pt x="209151" y="105827"/>
                  </a:lnTo>
                  <a:lnTo>
                    <a:pt x="220274" y="117202"/>
                  </a:lnTo>
                  <a:lnTo>
                    <a:pt x="224954" y="122902"/>
                  </a:lnTo>
                  <a:lnTo>
                    <a:pt x="232695" y="134316"/>
                  </a:lnTo>
                  <a:lnTo>
                    <a:pt x="236093" y="140979"/>
                  </a:lnTo>
                  <a:lnTo>
                    <a:pt x="239311" y="148279"/>
                  </a:lnTo>
                  <a:lnTo>
                    <a:pt x="242408" y="156003"/>
                  </a:lnTo>
                  <a:lnTo>
                    <a:pt x="244473" y="164009"/>
                  </a:lnTo>
                  <a:lnTo>
                    <a:pt x="245850" y="172205"/>
                  </a:lnTo>
                  <a:lnTo>
                    <a:pt x="246767" y="180525"/>
                  </a:lnTo>
                  <a:lnTo>
                    <a:pt x="247379" y="188930"/>
                  </a:lnTo>
                  <a:lnTo>
                    <a:pt x="247787" y="197391"/>
                  </a:lnTo>
                  <a:lnTo>
                    <a:pt x="248240" y="214412"/>
                  </a:lnTo>
                  <a:lnTo>
                    <a:pt x="248442" y="231502"/>
                  </a:lnTo>
                  <a:lnTo>
                    <a:pt x="247543" y="240060"/>
                  </a:lnTo>
                  <a:lnTo>
                    <a:pt x="245992" y="248622"/>
                  </a:lnTo>
                  <a:lnTo>
                    <a:pt x="244004" y="257188"/>
                  </a:lnTo>
                  <a:lnTo>
                    <a:pt x="241727" y="265756"/>
                  </a:lnTo>
                  <a:lnTo>
                    <a:pt x="236657" y="282897"/>
                  </a:lnTo>
                  <a:lnTo>
                    <a:pt x="233972" y="290515"/>
                  </a:lnTo>
                  <a:lnTo>
                    <a:pt x="231229" y="297499"/>
                  </a:lnTo>
                  <a:lnTo>
                    <a:pt x="228448" y="304061"/>
                  </a:lnTo>
                  <a:lnTo>
                    <a:pt x="225641" y="311292"/>
                  </a:lnTo>
                  <a:lnTo>
                    <a:pt x="219983" y="326948"/>
                  </a:lnTo>
                  <a:lnTo>
                    <a:pt x="217141" y="334170"/>
                  </a:lnTo>
                  <a:lnTo>
                    <a:pt x="211442" y="347275"/>
                  </a:lnTo>
                  <a:lnTo>
                    <a:pt x="207637" y="353437"/>
                  </a:lnTo>
                  <a:lnTo>
                    <a:pt x="203195" y="359450"/>
                  </a:lnTo>
                  <a:lnTo>
                    <a:pt x="198329" y="365363"/>
                  </a:lnTo>
                  <a:lnTo>
                    <a:pt x="194132" y="370258"/>
                  </a:lnTo>
                  <a:lnTo>
                    <a:pt x="186928" y="378237"/>
                  </a:lnTo>
                  <a:lnTo>
                    <a:pt x="180553" y="387498"/>
                  </a:lnTo>
                  <a:lnTo>
                    <a:pt x="177518" y="392635"/>
                  </a:lnTo>
                  <a:lnTo>
                    <a:pt x="173591" y="397012"/>
                  </a:lnTo>
                  <a:lnTo>
                    <a:pt x="169067" y="400882"/>
                  </a:lnTo>
                  <a:lnTo>
                    <a:pt x="164147" y="404415"/>
                  </a:lnTo>
                  <a:lnTo>
                    <a:pt x="159914" y="406769"/>
                  </a:lnTo>
                  <a:lnTo>
                    <a:pt x="152670" y="409387"/>
                  </a:lnTo>
                  <a:lnTo>
                    <a:pt x="146277" y="413090"/>
                  </a:lnTo>
                  <a:lnTo>
                    <a:pt x="138961" y="418677"/>
                  </a:lnTo>
                  <a:lnTo>
                    <a:pt x="138361" y="420088"/>
                  </a:lnTo>
                  <a:lnTo>
                    <a:pt x="137161" y="4286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330"/>
            <p:cNvSpPr/>
            <p:nvPr/>
          </p:nvSpPr>
          <p:spPr>
            <a:xfrm>
              <a:off x="4580687" y="5297804"/>
              <a:ext cx="257061" cy="557214"/>
            </a:xfrm>
            <a:custGeom>
              <a:avLst/>
              <a:gdLst/>
              <a:ahLst/>
              <a:cxnLst/>
              <a:rect l="0" t="0" r="0" b="0"/>
              <a:pathLst>
                <a:path w="257061" h="557214">
                  <a:moveTo>
                    <a:pt x="239915" y="0"/>
                  </a:moveTo>
                  <a:lnTo>
                    <a:pt x="218582" y="0"/>
                  </a:lnTo>
                  <a:lnTo>
                    <a:pt x="216167" y="953"/>
                  </a:lnTo>
                  <a:lnTo>
                    <a:pt x="208220" y="6844"/>
                  </a:lnTo>
                  <a:lnTo>
                    <a:pt x="202650" y="11932"/>
                  </a:lnTo>
                  <a:lnTo>
                    <a:pt x="199832" y="13671"/>
                  </a:lnTo>
                  <a:lnTo>
                    <a:pt x="194160" y="15601"/>
                  </a:lnTo>
                  <a:lnTo>
                    <a:pt x="191314" y="18021"/>
                  </a:lnTo>
                  <a:lnTo>
                    <a:pt x="185612" y="25790"/>
                  </a:lnTo>
                  <a:lnTo>
                    <a:pt x="181806" y="29576"/>
                  </a:lnTo>
                  <a:lnTo>
                    <a:pt x="177363" y="33053"/>
                  </a:lnTo>
                  <a:lnTo>
                    <a:pt x="172496" y="36323"/>
                  </a:lnTo>
                  <a:lnTo>
                    <a:pt x="164549" y="42496"/>
                  </a:lnTo>
                  <a:lnTo>
                    <a:pt x="161096" y="45476"/>
                  </a:lnTo>
                  <a:lnTo>
                    <a:pt x="154720" y="53867"/>
                  </a:lnTo>
                  <a:lnTo>
                    <a:pt x="151685" y="58772"/>
                  </a:lnTo>
                  <a:lnTo>
                    <a:pt x="147758" y="62993"/>
                  </a:lnTo>
                  <a:lnTo>
                    <a:pt x="143234" y="66761"/>
                  </a:lnTo>
                  <a:lnTo>
                    <a:pt x="138314" y="70225"/>
                  </a:lnTo>
                  <a:lnTo>
                    <a:pt x="130306" y="79154"/>
                  </a:lnTo>
                  <a:lnTo>
                    <a:pt x="122620" y="89472"/>
                  </a:lnTo>
                  <a:lnTo>
                    <a:pt x="117903" y="94891"/>
                  </a:lnTo>
                  <a:lnTo>
                    <a:pt x="112854" y="100408"/>
                  </a:lnTo>
                  <a:lnTo>
                    <a:pt x="107583" y="105039"/>
                  </a:lnTo>
                  <a:lnTo>
                    <a:pt x="102163" y="109079"/>
                  </a:lnTo>
                  <a:lnTo>
                    <a:pt x="96646" y="112725"/>
                  </a:lnTo>
                  <a:lnTo>
                    <a:pt x="92015" y="117060"/>
                  </a:lnTo>
                  <a:lnTo>
                    <a:pt x="84329" y="126957"/>
                  </a:lnTo>
                  <a:lnTo>
                    <a:pt x="77738" y="140245"/>
                  </a:lnTo>
                  <a:lnTo>
                    <a:pt x="71634" y="154724"/>
                  </a:lnTo>
                  <a:lnTo>
                    <a:pt x="65746" y="167509"/>
                  </a:lnTo>
                  <a:lnTo>
                    <a:pt x="61890" y="173585"/>
                  </a:lnTo>
                  <a:lnTo>
                    <a:pt x="57414" y="179541"/>
                  </a:lnTo>
                  <a:lnTo>
                    <a:pt x="52525" y="185417"/>
                  </a:lnTo>
                  <a:lnTo>
                    <a:pt x="44553" y="197025"/>
                  </a:lnTo>
                  <a:lnTo>
                    <a:pt x="37835" y="209487"/>
                  </a:lnTo>
                  <a:lnTo>
                    <a:pt x="31674" y="224551"/>
                  </a:lnTo>
                  <a:lnTo>
                    <a:pt x="25761" y="240771"/>
                  </a:lnTo>
                  <a:lnTo>
                    <a:pt x="20911" y="257505"/>
                  </a:lnTo>
                  <a:lnTo>
                    <a:pt x="18755" y="274467"/>
                  </a:lnTo>
                  <a:lnTo>
                    <a:pt x="15257" y="288991"/>
                  </a:lnTo>
                  <a:lnTo>
                    <a:pt x="11479" y="302748"/>
                  </a:lnTo>
                  <a:lnTo>
                    <a:pt x="9801" y="318388"/>
                  </a:lnTo>
                  <a:lnTo>
                    <a:pt x="6515" y="332324"/>
                  </a:lnTo>
                  <a:lnTo>
                    <a:pt x="2831" y="344867"/>
                  </a:lnTo>
                  <a:lnTo>
                    <a:pt x="1194" y="356792"/>
                  </a:lnTo>
                  <a:lnTo>
                    <a:pt x="467" y="370982"/>
                  </a:lnTo>
                  <a:lnTo>
                    <a:pt x="58" y="392496"/>
                  </a:lnTo>
                  <a:lnTo>
                    <a:pt x="0" y="398825"/>
                  </a:lnTo>
                  <a:lnTo>
                    <a:pt x="2476" y="410936"/>
                  </a:lnTo>
                  <a:lnTo>
                    <a:pt x="6752" y="422668"/>
                  </a:lnTo>
                  <a:lnTo>
                    <a:pt x="14514" y="439984"/>
                  </a:lnTo>
                  <a:lnTo>
                    <a:pt x="25670" y="462902"/>
                  </a:lnTo>
                  <a:lnTo>
                    <a:pt x="28505" y="468621"/>
                  </a:lnTo>
                  <a:lnTo>
                    <a:pt x="32300" y="473387"/>
                  </a:lnTo>
                  <a:lnTo>
                    <a:pt x="36735" y="477517"/>
                  </a:lnTo>
                  <a:lnTo>
                    <a:pt x="41596" y="481222"/>
                  </a:lnTo>
                  <a:lnTo>
                    <a:pt x="46743" y="485598"/>
                  </a:lnTo>
                  <a:lnTo>
                    <a:pt x="52079" y="490419"/>
                  </a:lnTo>
                  <a:lnTo>
                    <a:pt x="66150" y="503767"/>
                  </a:lnTo>
                  <a:lnTo>
                    <a:pt x="69779" y="507295"/>
                  </a:lnTo>
                  <a:lnTo>
                    <a:pt x="75056" y="510599"/>
                  </a:lnTo>
                  <a:lnTo>
                    <a:pt x="81431" y="513755"/>
                  </a:lnTo>
                  <a:lnTo>
                    <a:pt x="88540" y="516811"/>
                  </a:lnTo>
                  <a:lnTo>
                    <a:pt x="101517" y="522747"/>
                  </a:lnTo>
                  <a:lnTo>
                    <a:pt x="125370" y="534319"/>
                  </a:lnTo>
                  <a:lnTo>
                    <a:pt x="142687" y="542915"/>
                  </a:lnTo>
                  <a:lnTo>
                    <a:pt x="148427" y="544824"/>
                  </a:lnTo>
                  <a:lnTo>
                    <a:pt x="154158" y="546096"/>
                  </a:lnTo>
                  <a:lnTo>
                    <a:pt x="159884" y="546944"/>
                  </a:lnTo>
                  <a:lnTo>
                    <a:pt x="165606" y="548462"/>
                  </a:lnTo>
                  <a:lnTo>
                    <a:pt x="171326" y="550427"/>
                  </a:lnTo>
                  <a:lnTo>
                    <a:pt x="177044" y="552689"/>
                  </a:lnTo>
                  <a:lnTo>
                    <a:pt x="182761" y="554197"/>
                  </a:lnTo>
                  <a:lnTo>
                    <a:pt x="188477" y="555202"/>
                  </a:lnTo>
                  <a:lnTo>
                    <a:pt x="194193" y="555873"/>
                  </a:lnTo>
                  <a:lnTo>
                    <a:pt x="198956" y="556320"/>
                  </a:lnTo>
                  <a:lnTo>
                    <a:pt x="206788" y="556816"/>
                  </a:lnTo>
                  <a:lnTo>
                    <a:pt x="215985" y="557037"/>
                  </a:lnTo>
                  <a:lnTo>
                    <a:pt x="257060" y="5572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331"/>
            <p:cNvSpPr/>
            <p:nvPr/>
          </p:nvSpPr>
          <p:spPr>
            <a:xfrm>
              <a:off x="4880610" y="5349240"/>
              <a:ext cx="316776" cy="341550"/>
            </a:xfrm>
            <a:custGeom>
              <a:avLst/>
              <a:gdLst/>
              <a:ahLst/>
              <a:cxnLst/>
              <a:rect l="0" t="0" r="0" b="0"/>
              <a:pathLst>
                <a:path w="316776" h="341550">
                  <a:moveTo>
                    <a:pt x="214312" y="0"/>
                  </a:moveTo>
                  <a:lnTo>
                    <a:pt x="201189" y="0"/>
                  </a:lnTo>
                  <a:lnTo>
                    <a:pt x="199848" y="952"/>
                  </a:lnTo>
                  <a:lnTo>
                    <a:pt x="198954" y="2540"/>
                  </a:lnTo>
                  <a:lnTo>
                    <a:pt x="198359" y="4551"/>
                  </a:lnTo>
                  <a:lnTo>
                    <a:pt x="197009" y="5891"/>
                  </a:lnTo>
                  <a:lnTo>
                    <a:pt x="195157" y="6785"/>
                  </a:lnTo>
                  <a:lnTo>
                    <a:pt x="189606" y="8730"/>
                  </a:lnTo>
                  <a:lnTo>
                    <a:pt x="180789" y="12770"/>
                  </a:lnTo>
                  <a:lnTo>
                    <a:pt x="173060" y="15200"/>
                  </a:lnTo>
                  <a:lnTo>
                    <a:pt x="165498" y="16281"/>
                  </a:lnTo>
                  <a:lnTo>
                    <a:pt x="155787" y="16761"/>
                  </a:lnTo>
                  <a:lnTo>
                    <a:pt x="150530" y="17841"/>
                  </a:lnTo>
                  <a:lnTo>
                    <a:pt x="145121" y="19514"/>
                  </a:lnTo>
                  <a:lnTo>
                    <a:pt x="139610" y="21582"/>
                  </a:lnTo>
                  <a:lnTo>
                    <a:pt x="134031" y="22960"/>
                  </a:lnTo>
                  <a:lnTo>
                    <a:pt x="128406" y="23880"/>
                  </a:lnTo>
                  <a:lnTo>
                    <a:pt x="122752" y="24492"/>
                  </a:lnTo>
                  <a:lnTo>
                    <a:pt x="117077" y="25853"/>
                  </a:lnTo>
                  <a:lnTo>
                    <a:pt x="111389" y="27713"/>
                  </a:lnTo>
                  <a:lnTo>
                    <a:pt x="105691" y="29905"/>
                  </a:lnTo>
                  <a:lnTo>
                    <a:pt x="96821" y="32341"/>
                  </a:lnTo>
                  <a:lnTo>
                    <a:pt x="88751" y="33424"/>
                  </a:lnTo>
                  <a:lnTo>
                    <a:pt x="83933" y="33712"/>
                  </a:lnTo>
                  <a:lnTo>
                    <a:pt x="74451" y="34033"/>
                  </a:lnTo>
                  <a:lnTo>
                    <a:pt x="67062" y="34175"/>
                  </a:lnTo>
                  <a:lnTo>
                    <a:pt x="58062" y="36779"/>
                  </a:lnTo>
                  <a:lnTo>
                    <a:pt x="48665" y="40158"/>
                  </a:lnTo>
                  <a:lnTo>
                    <a:pt x="41314" y="41661"/>
                  </a:lnTo>
                  <a:lnTo>
                    <a:pt x="31820" y="42506"/>
                  </a:lnTo>
                  <a:lnTo>
                    <a:pt x="22975" y="42757"/>
                  </a:lnTo>
                  <a:lnTo>
                    <a:pt x="14321" y="42831"/>
                  </a:lnTo>
                  <a:lnTo>
                    <a:pt x="11452" y="43794"/>
                  </a:lnTo>
                  <a:lnTo>
                    <a:pt x="1696" y="50240"/>
                  </a:lnTo>
                  <a:lnTo>
                    <a:pt x="149" y="51330"/>
                  </a:lnTo>
                  <a:lnTo>
                    <a:pt x="19" y="60746"/>
                  </a:lnTo>
                  <a:lnTo>
                    <a:pt x="0" y="93146"/>
                  </a:lnTo>
                  <a:lnTo>
                    <a:pt x="2540" y="103628"/>
                  </a:lnTo>
                  <a:lnTo>
                    <a:pt x="4551" y="109090"/>
                  </a:lnTo>
                  <a:lnTo>
                    <a:pt x="5891" y="114637"/>
                  </a:lnTo>
                  <a:lnTo>
                    <a:pt x="6785" y="120240"/>
                  </a:lnTo>
                  <a:lnTo>
                    <a:pt x="7381" y="125880"/>
                  </a:lnTo>
                  <a:lnTo>
                    <a:pt x="10583" y="134686"/>
                  </a:lnTo>
                  <a:lnTo>
                    <a:pt x="12770" y="138368"/>
                  </a:lnTo>
                  <a:lnTo>
                    <a:pt x="15200" y="147539"/>
                  </a:lnTo>
                  <a:lnTo>
                    <a:pt x="16281" y="157013"/>
                  </a:lnTo>
                  <a:lnTo>
                    <a:pt x="16760" y="164398"/>
                  </a:lnTo>
                  <a:lnTo>
                    <a:pt x="17841" y="167701"/>
                  </a:lnTo>
                  <a:lnTo>
                    <a:pt x="21582" y="173912"/>
                  </a:lnTo>
                  <a:lnTo>
                    <a:pt x="29043" y="182762"/>
                  </a:lnTo>
                  <a:lnTo>
                    <a:pt x="33829" y="188083"/>
                  </a:lnTo>
                  <a:lnTo>
                    <a:pt x="43554" y="188527"/>
                  </a:lnTo>
                  <a:lnTo>
                    <a:pt x="46181" y="188550"/>
                  </a:lnTo>
                  <a:lnTo>
                    <a:pt x="48885" y="187612"/>
                  </a:lnTo>
                  <a:lnTo>
                    <a:pt x="54429" y="184031"/>
                  </a:lnTo>
                  <a:lnTo>
                    <a:pt x="62905" y="176659"/>
                  </a:lnTo>
                  <a:lnTo>
                    <a:pt x="71449" y="168442"/>
                  </a:lnTo>
                  <a:lnTo>
                    <a:pt x="95964" y="144053"/>
                  </a:lnTo>
                  <a:lnTo>
                    <a:pt x="104880" y="137683"/>
                  </a:lnTo>
                  <a:lnTo>
                    <a:pt x="109925" y="134651"/>
                  </a:lnTo>
                  <a:lnTo>
                    <a:pt x="115193" y="131677"/>
                  </a:lnTo>
                  <a:lnTo>
                    <a:pt x="126127" y="125833"/>
                  </a:lnTo>
                  <a:lnTo>
                    <a:pt x="131709" y="121989"/>
                  </a:lnTo>
                  <a:lnTo>
                    <a:pt x="137336" y="117521"/>
                  </a:lnTo>
                  <a:lnTo>
                    <a:pt x="142993" y="112637"/>
                  </a:lnTo>
                  <a:lnTo>
                    <a:pt x="149620" y="109381"/>
                  </a:lnTo>
                  <a:lnTo>
                    <a:pt x="156897" y="107211"/>
                  </a:lnTo>
                  <a:lnTo>
                    <a:pt x="164605" y="105763"/>
                  </a:lnTo>
                  <a:lnTo>
                    <a:pt x="171649" y="103846"/>
                  </a:lnTo>
                  <a:lnTo>
                    <a:pt x="178250" y="101616"/>
                  </a:lnTo>
                  <a:lnTo>
                    <a:pt x="184556" y="99176"/>
                  </a:lnTo>
                  <a:lnTo>
                    <a:pt x="191617" y="97550"/>
                  </a:lnTo>
                  <a:lnTo>
                    <a:pt x="199182" y="96466"/>
                  </a:lnTo>
                  <a:lnTo>
                    <a:pt x="207083" y="95743"/>
                  </a:lnTo>
                  <a:lnTo>
                    <a:pt x="214255" y="96214"/>
                  </a:lnTo>
                  <a:lnTo>
                    <a:pt x="220942" y="97480"/>
                  </a:lnTo>
                  <a:lnTo>
                    <a:pt x="227304" y="99277"/>
                  </a:lnTo>
                  <a:lnTo>
                    <a:pt x="233451" y="101426"/>
                  </a:lnTo>
                  <a:lnTo>
                    <a:pt x="239454" y="103812"/>
                  </a:lnTo>
                  <a:lnTo>
                    <a:pt x="245361" y="106356"/>
                  </a:lnTo>
                  <a:lnTo>
                    <a:pt x="257004" y="111722"/>
                  </a:lnTo>
                  <a:lnTo>
                    <a:pt x="262776" y="114486"/>
                  </a:lnTo>
                  <a:lnTo>
                    <a:pt x="271729" y="120097"/>
                  </a:lnTo>
                  <a:lnTo>
                    <a:pt x="279836" y="125766"/>
                  </a:lnTo>
                  <a:lnTo>
                    <a:pt x="284665" y="128612"/>
                  </a:lnTo>
                  <a:lnTo>
                    <a:pt x="289789" y="131461"/>
                  </a:lnTo>
                  <a:lnTo>
                    <a:pt x="298022" y="139707"/>
                  </a:lnTo>
                  <a:lnTo>
                    <a:pt x="303904" y="148769"/>
                  </a:lnTo>
                  <a:lnTo>
                    <a:pt x="306518" y="155972"/>
                  </a:lnTo>
                  <a:lnTo>
                    <a:pt x="310220" y="164888"/>
                  </a:lnTo>
                  <a:lnTo>
                    <a:pt x="314088" y="175201"/>
                  </a:lnTo>
                  <a:lnTo>
                    <a:pt x="315119" y="180618"/>
                  </a:lnTo>
                  <a:lnTo>
                    <a:pt x="315807" y="186134"/>
                  </a:lnTo>
                  <a:lnTo>
                    <a:pt x="316265" y="191717"/>
                  </a:lnTo>
                  <a:lnTo>
                    <a:pt x="316571" y="197344"/>
                  </a:lnTo>
                  <a:lnTo>
                    <a:pt x="316775" y="203000"/>
                  </a:lnTo>
                  <a:lnTo>
                    <a:pt x="315958" y="209628"/>
                  </a:lnTo>
                  <a:lnTo>
                    <a:pt x="314461" y="216905"/>
                  </a:lnTo>
                  <a:lnTo>
                    <a:pt x="312510" y="224613"/>
                  </a:lnTo>
                  <a:lnTo>
                    <a:pt x="310258" y="231657"/>
                  </a:lnTo>
                  <a:lnTo>
                    <a:pt x="307803" y="238258"/>
                  </a:lnTo>
                  <a:lnTo>
                    <a:pt x="305214" y="244563"/>
                  </a:lnTo>
                  <a:lnTo>
                    <a:pt x="301584" y="250672"/>
                  </a:lnTo>
                  <a:lnTo>
                    <a:pt x="297258" y="256650"/>
                  </a:lnTo>
                  <a:lnTo>
                    <a:pt x="292469" y="262540"/>
                  </a:lnTo>
                  <a:lnTo>
                    <a:pt x="288325" y="268371"/>
                  </a:lnTo>
                  <a:lnTo>
                    <a:pt x="284609" y="274164"/>
                  </a:lnTo>
                  <a:lnTo>
                    <a:pt x="281179" y="279931"/>
                  </a:lnTo>
                  <a:lnTo>
                    <a:pt x="272288" y="288879"/>
                  </a:lnTo>
                  <a:lnTo>
                    <a:pt x="267250" y="292598"/>
                  </a:lnTo>
                  <a:lnTo>
                    <a:pt x="261986" y="296983"/>
                  </a:lnTo>
                  <a:lnTo>
                    <a:pt x="256573" y="301811"/>
                  </a:lnTo>
                  <a:lnTo>
                    <a:pt x="251058" y="306935"/>
                  </a:lnTo>
                  <a:lnTo>
                    <a:pt x="245477" y="311303"/>
                  </a:lnTo>
                  <a:lnTo>
                    <a:pt x="239851" y="315168"/>
                  </a:lnTo>
                  <a:lnTo>
                    <a:pt x="234196" y="318697"/>
                  </a:lnTo>
                  <a:lnTo>
                    <a:pt x="228520" y="322002"/>
                  </a:lnTo>
                  <a:lnTo>
                    <a:pt x="217134" y="328214"/>
                  </a:lnTo>
                  <a:lnTo>
                    <a:pt x="210479" y="330252"/>
                  </a:lnTo>
                  <a:lnTo>
                    <a:pt x="203184" y="331610"/>
                  </a:lnTo>
                  <a:lnTo>
                    <a:pt x="195463" y="332516"/>
                  </a:lnTo>
                  <a:lnTo>
                    <a:pt x="188411" y="334072"/>
                  </a:lnTo>
                  <a:lnTo>
                    <a:pt x="181805" y="336062"/>
                  </a:lnTo>
                  <a:lnTo>
                    <a:pt x="175496" y="338341"/>
                  </a:lnTo>
                  <a:lnTo>
                    <a:pt x="169384" y="339861"/>
                  </a:lnTo>
                  <a:lnTo>
                    <a:pt x="163405" y="340874"/>
                  </a:lnTo>
                  <a:lnTo>
                    <a:pt x="157515" y="341549"/>
                  </a:lnTo>
                  <a:lnTo>
                    <a:pt x="150729" y="341047"/>
                  </a:lnTo>
                  <a:lnTo>
                    <a:pt x="143349" y="339759"/>
                  </a:lnTo>
                  <a:lnTo>
                    <a:pt x="135571" y="337949"/>
                  </a:lnTo>
                  <a:lnTo>
                    <a:pt x="128480" y="336741"/>
                  </a:lnTo>
                  <a:lnTo>
                    <a:pt x="121848" y="335937"/>
                  </a:lnTo>
                  <a:lnTo>
                    <a:pt x="115522" y="335400"/>
                  </a:lnTo>
                  <a:lnTo>
                    <a:pt x="109399" y="335042"/>
                  </a:lnTo>
                  <a:lnTo>
                    <a:pt x="97517" y="334645"/>
                  </a:lnTo>
                  <a:lnTo>
                    <a:pt x="84668" y="334421"/>
                  </a:lnTo>
                  <a:lnTo>
                    <a:pt x="81210" y="333437"/>
                  </a:lnTo>
                  <a:lnTo>
                    <a:pt x="71357" y="327554"/>
                  </a:lnTo>
                  <a:lnTo>
                    <a:pt x="68742" y="325860"/>
                  </a:lnTo>
                  <a:lnTo>
                    <a:pt x="68580" y="31718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32"/>
            <p:cNvSpPr/>
            <p:nvPr/>
          </p:nvSpPr>
          <p:spPr>
            <a:xfrm>
              <a:off x="5352097" y="5623560"/>
              <a:ext cx="25719" cy="120016"/>
            </a:xfrm>
            <a:custGeom>
              <a:avLst/>
              <a:gdLst/>
              <a:ahLst/>
              <a:cxnLst/>
              <a:rect l="0" t="0" r="0" b="0"/>
              <a:pathLst>
                <a:path w="25719" h="120016">
                  <a:moveTo>
                    <a:pt x="25718" y="0"/>
                  </a:moveTo>
                  <a:lnTo>
                    <a:pt x="25718" y="33243"/>
                  </a:lnTo>
                  <a:lnTo>
                    <a:pt x="24765" y="37402"/>
                  </a:lnTo>
                  <a:lnTo>
                    <a:pt x="23178" y="41127"/>
                  </a:lnTo>
                  <a:lnTo>
                    <a:pt x="21167" y="44563"/>
                  </a:lnTo>
                  <a:lnTo>
                    <a:pt x="19826" y="48758"/>
                  </a:lnTo>
                  <a:lnTo>
                    <a:pt x="18932" y="53460"/>
                  </a:lnTo>
                  <a:lnTo>
                    <a:pt x="18336" y="58500"/>
                  </a:lnTo>
                  <a:lnTo>
                    <a:pt x="17939" y="62813"/>
                  </a:lnTo>
                  <a:lnTo>
                    <a:pt x="17674" y="66640"/>
                  </a:lnTo>
                  <a:lnTo>
                    <a:pt x="17498" y="70144"/>
                  </a:lnTo>
                  <a:lnTo>
                    <a:pt x="17302" y="79117"/>
                  </a:lnTo>
                  <a:lnTo>
                    <a:pt x="17250" y="84178"/>
                  </a:lnTo>
                  <a:lnTo>
                    <a:pt x="16262" y="88504"/>
                  </a:lnTo>
                  <a:lnTo>
                    <a:pt x="14652" y="92340"/>
                  </a:lnTo>
                  <a:lnTo>
                    <a:pt x="12625" y="95850"/>
                  </a:lnTo>
                  <a:lnTo>
                    <a:pt x="11274" y="99142"/>
                  </a:lnTo>
                  <a:lnTo>
                    <a:pt x="10374" y="102290"/>
                  </a:lnTo>
                  <a:lnTo>
                    <a:pt x="9773" y="105340"/>
                  </a:lnTo>
                  <a:lnTo>
                    <a:pt x="8421" y="108327"/>
                  </a:lnTo>
                  <a:lnTo>
                    <a:pt x="6566" y="111270"/>
                  </a:ln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33"/>
            <p:cNvSpPr/>
            <p:nvPr/>
          </p:nvSpPr>
          <p:spPr>
            <a:xfrm>
              <a:off x="5540692" y="5289245"/>
              <a:ext cx="290920" cy="376777"/>
            </a:xfrm>
            <a:custGeom>
              <a:avLst/>
              <a:gdLst/>
              <a:ahLst/>
              <a:cxnLst/>
              <a:rect l="0" t="0" r="0" b="0"/>
              <a:pathLst>
                <a:path w="290920" h="376777">
                  <a:moveTo>
                    <a:pt x="0" y="59995"/>
                  </a:moveTo>
                  <a:lnTo>
                    <a:pt x="0" y="52613"/>
                  </a:lnTo>
                  <a:lnTo>
                    <a:pt x="6844" y="44814"/>
                  </a:lnTo>
                  <a:lnTo>
                    <a:pt x="11932" y="39595"/>
                  </a:lnTo>
                  <a:lnTo>
                    <a:pt x="14622" y="37822"/>
                  </a:lnTo>
                  <a:lnTo>
                    <a:pt x="20151" y="35853"/>
                  </a:lnTo>
                  <a:lnTo>
                    <a:pt x="28324" y="32437"/>
                  </a:lnTo>
                  <a:lnTo>
                    <a:pt x="38306" y="27745"/>
                  </a:lnTo>
                  <a:lnTo>
                    <a:pt x="49093" y="22484"/>
                  </a:lnTo>
                  <a:lnTo>
                    <a:pt x="57696" y="16971"/>
                  </a:lnTo>
                  <a:lnTo>
                    <a:pt x="65648" y="11345"/>
                  </a:lnTo>
                  <a:lnTo>
                    <a:pt x="70435" y="8512"/>
                  </a:lnTo>
                  <a:lnTo>
                    <a:pt x="75532" y="5670"/>
                  </a:lnTo>
                  <a:lnTo>
                    <a:pt x="80835" y="3776"/>
                  </a:lnTo>
                  <a:lnTo>
                    <a:pt x="86275" y="2513"/>
                  </a:lnTo>
                  <a:lnTo>
                    <a:pt x="91806" y="1671"/>
                  </a:lnTo>
                  <a:lnTo>
                    <a:pt x="97399" y="1110"/>
                  </a:lnTo>
                  <a:lnTo>
                    <a:pt x="103033" y="736"/>
                  </a:lnTo>
                  <a:lnTo>
                    <a:pt x="113420" y="320"/>
                  </a:lnTo>
                  <a:lnTo>
                    <a:pt x="121211" y="135"/>
                  </a:lnTo>
                  <a:lnTo>
                    <a:pt x="147253" y="0"/>
                  </a:lnTo>
                  <a:lnTo>
                    <a:pt x="150556" y="948"/>
                  </a:lnTo>
                  <a:lnTo>
                    <a:pt x="156766" y="4542"/>
                  </a:lnTo>
                  <a:lnTo>
                    <a:pt x="165618" y="11920"/>
                  </a:lnTo>
                  <a:lnTo>
                    <a:pt x="167562" y="14610"/>
                  </a:lnTo>
                  <a:lnTo>
                    <a:pt x="169722" y="20139"/>
                  </a:lnTo>
                  <a:lnTo>
                    <a:pt x="170682" y="28311"/>
                  </a:lnTo>
                  <a:lnTo>
                    <a:pt x="170938" y="33158"/>
                  </a:lnTo>
                  <a:lnTo>
                    <a:pt x="170156" y="37341"/>
                  </a:lnTo>
                  <a:lnTo>
                    <a:pt x="164505" y="48732"/>
                  </a:lnTo>
                  <a:lnTo>
                    <a:pt x="151286" y="74681"/>
                  </a:lnTo>
                  <a:lnTo>
                    <a:pt x="143121" y="85890"/>
                  </a:lnTo>
                  <a:lnTo>
                    <a:pt x="138276" y="91545"/>
                  </a:lnTo>
                  <a:lnTo>
                    <a:pt x="133142" y="97221"/>
                  </a:lnTo>
                  <a:lnTo>
                    <a:pt x="122356" y="108607"/>
                  </a:lnTo>
                  <a:lnTo>
                    <a:pt x="105574" y="125728"/>
                  </a:lnTo>
                  <a:lnTo>
                    <a:pt x="99910" y="130486"/>
                  </a:lnTo>
                  <a:lnTo>
                    <a:pt x="94229" y="134612"/>
                  </a:lnTo>
                  <a:lnTo>
                    <a:pt x="88537" y="138314"/>
                  </a:lnTo>
                  <a:lnTo>
                    <a:pt x="79672" y="147508"/>
                  </a:lnTo>
                  <a:lnTo>
                    <a:pt x="75975" y="152627"/>
                  </a:lnTo>
                  <a:lnTo>
                    <a:pt x="72558" y="156040"/>
                  </a:lnTo>
                  <a:lnTo>
                    <a:pt x="69327" y="158315"/>
                  </a:lnTo>
                  <a:lnTo>
                    <a:pt x="52747" y="166517"/>
                  </a:lnTo>
                  <a:lnTo>
                    <a:pt x="44716" y="169250"/>
                  </a:lnTo>
                  <a:lnTo>
                    <a:pt x="37971" y="170465"/>
                  </a:lnTo>
                  <a:lnTo>
                    <a:pt x="29771" y="171149"/>
                  </a:lnTo>
                  <a:lnTo>
                    <a:pt x="25765" y="171434"/>
                  </a:lnTo>
                  <a:lnTo>
                    <a:pt x="30282" y="166885"/>
                  </a:lnTo>
                  <a:lnTo>
                    <a:pt x="32571" y="165545"/>
                  </a:lnTo>
                  <a:lnTo>
                    <a:pt x="41295" y="162706"/>
                  </a:lnTo>
                  <a:lnTo>
                    <a:pt x="45628" y="160854"/>
                  </a:lnTo>
                  <a:lnTo>
                    <a:pt x="55521" y="156256"/>
                  </a:lnTo>
                  <a:lnTo>
                    <a:pt x="83029" y="142745"/>
                  </a:lnTo>
                  <a:lnTo>
                    <a:pt x="88691" y="140879"/>
                  </a:lnTo>
                  <a:lnTo>
                    <a:pt x="94370" y="139635"/>
                  </a:lnTo>
                  <a:lnTo>
                    <a:pt x="100061" y="138806"/>
                  </a:lnTo>
                  <a:lnTo>
                    <a:pt x="106712" y="137300"/>
                  </a:lnTo>
                  <a:lnTo>
                    <a:pt x="114004" y="135344"/>
                  </a:lnTo>
                  <a:lnTo>
                    <a:pt x="121723" y="133088"/>
                  </a:lnTo>
                  <a:lnTo>
                    <a:pt x="129726" y="131584"/>
                  </a:lnTo>
                  <a:lnTo>
                    <a:pt x="137919" y="130581"/>
                  </a:lnTo>
                  <a:lnTo>
                    <a:pt x="146238" y="129912"/>
                  </a:lnTo>
                  <a:lnTo>
                    <a:pt x="153690" y="129466"/>
                  </a:lnTo>
                  <a:lnTo>
                    <a:pt x="167049" y="128971"/>
                  </a:lnTo>
                  <a:lnTo>
                    <a:pt x="174231" y="129791"/>
                  </a:lnTo>
                  <a:lnTo>
                    <a:pt x="181877" y="131291"/>
                  </a:lnTo>
                  <a:lnTo>
                    <a:pt x="189831" y="133243"/>
                  </a:lnTo>
                  <a:lnTo>
                    <a:pt x="197039" y="134544"/>
                  </a:lnTo>
                  <a:lnTo>
                    <a:pt x="203749" y="135412"/>
                  </a:lnTo>
                  <a:lnTo>
                    <a:pt x="210128" y="135990"/>
                  </a:lnTo>
                  <a:lnTo>
                    <a:pt x="216286" y="137329"/>
                  </a:lnTo>
                  <a:lnTo>
                    <a:pt x="222295" y="139173"/>
                  </a:lnTo>
                  <a:lnTo>
                    <a:pt x="228207" y="141355"/>
                  </a:lnTo>
                  <a:lnTo>
                    <a:pt x="234053" y="143763"/>
                  </a:lnTo>
                  <a:lnTo>
                    <a:pt x="239855" y="146320"/>
                  </a:lnTo>
                  <a:lnTo>
                    <a:pt x="251382" y="151701"/>
                  </a:lnTo>
                  <a:lnTo>
                    <a:pt x="262856" y="157268"/>
                  </a:lnTo>
                  <a:lnTo>
                    <a:pt x="267630" y="161038"/>
                  </a:lnTo>
                  <a:lnTo>
                    <a:pt x="275474" y="170308"/>
                  </a:lnTo>
                  <a:lnTo>
                    <a:pt x="282135" y="180778"/>
                  </a:lnTo>
                  <a:lnTo>
                    <a:pt x="285245" y="186237"/>
                  </a:lnTo>
                  <a:lnTo>
                    <a:pt x="288701" y="197382"/>
                  </a:lnTo>
                  <a:lnTo>
                    <a:pt x="290236" y="208686"/>
                  </a:lnTo>
                  <a:lnTo>
                    <a:pt x="290919" y="220060"/>
                  </a:lnTo>
                  <a:lnTo>
                    <a:pt x="289196" y="226712"/>
                  </a:lnTo>
                  <a:lnTo>
                    <a:pt x="286142" y="234005"/>
                  </a:lnTo>
                  <a:lnTo>
                    <a:pt x="272105" y="261690"/>
                  </a:lnTo>
                  <a:lnTo>
                    <a:pt x="269034" y="268753"/>
                  </a:lnTo>
                  <a:lnTo>
                    <a:pt x="266033" y="276319"/>
                  </a:lnTo>
                  <a:lnTo>
                    <a:pt x="263081" y="284221"/>
                  </a:lnTo>
                  <a:lnTo>
                    <a:pt x="258254" y="291394"/>
                  </a:lnTo>
                  <a:lnTo>
                    <a:pt x="252180" y="298081"/>
                  </a:lnTo>
                  <a:lnTo>
                    <a:pt x="245272" y="304444"/>
                  </a:lnTo>
                  <a:lnTo>
                    <a:pt x="239715" y="310591"/>
                  </a:lnTo>
                  <a:lnTo>
                    <a:pt x="235057" y="316594"/>
                  </a:lnTo>
                  <a:lnTo>
                    <a:pt x="226390" y="328343"/>
                  </a:lnTo>
                  <a:lnTo>
                    <a:pt x="221412" y="334144"/>
                  </a:lnTo>
                  <a:lnTo>
                    <a:pt x="216188" y="339916"/>
                  </a:lnTo>
                  <a:lnTo>
                    <a:pt x="209848" y="344716"/>
                  </a:lnTo>
                  <a:lnTo>
                    <a:pt x="202764" y="348869"/>
                  </a:lnTo>
                  <a:lnTo>
                    <a:pt x="175413" y="362378"/>
                  </a:lnTo>
                  <a:lnTo>
                    <a:pt x="169330" y="364453"/>
                  </a:lnTo>
                  <a:lnTo>
                    <a:pt x="163369" y="365837"/>
                  </a:lnTo>
                  <a:lnTo>
                    <a:pt x="157490" y="366760"/>
                  </a:lnTo>
                  <a:lnTo>
                    <a:pt x="151666" y="368327"/>
                  </a:lnTo>
                  <a:lnTo>
                    <a:pt x="145878" y="370325"/>
                  </a:lnTo>
                  <a:lnTo>
                    <a:pt x="140115" y="372609"/>
                  </a:lnTo>
                  <a:lnTo>
                    <a:pt x="134367" y="374131"/>
                  </a:lnTo>
                  <a:lnTo>
                    <a:pt x="128631" y="375147"/>
                  </a:lnTo>
                  <a:lnTo>
                    <a:pt x="122902" y="375823"/>
                  </a:lnTo>
                  <a:lnTo>
                    <a:pt x="117177" y="376275"/>
                  </a:lnTo>
                  <a:lnTo>
                    <a:pt x="111456" y="376575"/>
                  </a:lnTo>
                  <a:lnTo>
                    <a:pt x="105736" y="376776"/>
                  </a:lnTo>
                  <a:lnTo>
                    <a:pt x="100971" y="375957"/>
                  </a:lnTo>
                  <a:lnTo>
                    <a:pt x="93136" y="372507"/>
                  </a:lnTo>
                  <a:lnTo>
                    <a:pt x="88761" y="371207"/>
                  </a:lnTo>
                  <a:lnTo>
                    <a:pt x="83939" y="370339"/>
                  </a:lnTo>
                  <a:lnTo>
                    <a:pt x="71614" y="368948"/>
                  </a:lnTo>
                  <a:lnTo>
                    <a:pt x="63288" y="368672"/>
                  </a:lnTo>
                  <a:lnTo>
                    <a:pt x="60008" y="36860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34"/>
            <p:cNvSpPr/>
            <p:nvPr/>
          </p:nvSpPr>
          <p:spPr>
            <a:xfrm>
              <a:off x="5883592" y="5212079"/>
              <a:ext cx="256661" cy="471489"/>
            </a:xfrm>
            <a:custGeom>
              <a:avLst/>
              <a:gdLst/>
              <a:ahLst/>
              <a:cxnLst/>
              <a:rect l="0" t="0" r="0" b="0"/>
              <a:pathLst>
                <a:path w="256661" h="471489">
                  <a:moveTo>
                    <a:pt x="0" y="0"/>
                  </a:moveTo>
                  <a:lnTo>
                    <a:pt x="7381" y="7382"/>
                  </a:lnTo>
                  <a:lnTo>
                    <a:pt x="10583" y="8044"/>
                  </a:lnTo>
                  <a:lnTo>
                    <a:pt x="12770" y="8220"/>
                  </a:lnTo>
                  <a:lnTo>
                    <a:pt x="20281" y="10956"/>
                  </a:lnTo>
                  <a:lnTo>
                    <a:pt x="24950" y="13019"/>
                  </a:lnTo>
                  <a:lnTo>
                    <a:pt x="30921" y="15347"/>
                  </a:lnTo>
                  <a:lnTo>
                    <a:pt x="45175" y="20474"/>
                  </a:lnTo>
                  <a:lnTo>
                    <a:pt x="52024" y="23174"/>
                  </a:lnTo>
                  <a:lnTo>
                    <a:pt x="58495" y="25928"/>
                  </a:lnTo>
                  <a:lnTo>
                    <a:pt x="70765" y="31526"/>
                  </a:lnTo>
                  <a:lnTo>
                    <a:pt x="82569" y="37189"/>
                  </a:lnTo>
                  <a:lnTo>
                    <a:pt x="89336" y="40033"/>
                  </a:lnTo>
                  <a:lnTo>
                    <a:pt x="96705" y="42882"/>
                  </a:lnTo>
                  <a:lnTo>
                    <a:pt x="104475" y="45733"/>
                  </a:lnTo>
                  <a:lnTo>
                    <a:pt x="111560" y="49539"/>
                  </a:lnTo>
                  <a:lnTo>
                    <a:pt x="118188" y="53981"/>
                  </a:lnTo>
                  <a:lnTo>
                    <a:pt x="124512" y="58848"/>
                  </a:lnTo>
                  <a:lnTo>
                    <a:pt x="131586" y="63044"/>
                  </a:lnTo>
                  <a:lnTo>
                    <a:pt x="139159" y="66795"/>
                  </a:lnTo>
                  <a:lnTo>
                    <a:pt x="147065" y="70248"/>
                  </a:lnTo>
                  <a:lnTo>
                    <a:pt x="154241" y="75407"/>
                  </a:lnTo>
                  <a:lnTo>
                    <a:pt x="160930" y="81704"/>
                  </a:lnTo>
                  <a:lnTo>
                    <a:pt x="167294" y="88760"/>
                  </a:lnTo>
                  <a:lnTo>
                    <a:pt x="179446" y="101679"/>
                  </a:lnTo>
                  <a:lnTo>
                    <a:pt x="208521" y="131289"/>
                  </a:lnTo>
                  <a:lnTo>
                    <a:pt x="219993" y="142806"/>
                  </a:lnTo>
                  <a:lnTo>
                    <a:pt x="224768" y="148544"/>
                  </a:lnTo>
                  <a:lnTo>
                    <a:pt x="232612" y="160000"/>
                  </a:lnTo>
                  <a:lnTo>
                    <a:pt x="239273" y="173981"/>
                  </a:lnTo>
                  <a:lnTo>
                    <a:pt x="242383" y="181711"/>
                  </a:lnTo>
                  <a:lnTo>
                    <a:pt x="248378" y="197918"/>
                  </a:lnTo>
                  <a:lnTo>
                    <a:pt x="251311" y="206241"/>
                  </a:lnTo>
                  <a:lnTo>
                    <a:pt x="253265" y="214646"/>
                  </a:lnTo>
                  <a:lnTo>
                    <a:pt x="254569" y="223108"/>
                  </a:lnTo>
                  <a:lnTo>
                    <a:pt x="255437" y="231606"/>
                  </a:lnTo>
                  <a:lnTo>
                    <a:pt x="256016" y="240130"/>
                  </a:lnTo>
                  <a:lnTo>
                    <a:pt x="256403" y="248669"/>
                  </a:lnTo>
                  <a:lnTo>
                    <a:pt x="256660" y="257220"/>
                  </a:lnTo>
                  <a:lnTo>
                    <a:pt x="255880" y="265777"/>
                  </a:lnTo>
                  <a:lnTo>
                    <a:pt x="254406" y="274341"/>
                  </a:lnTo>
                  <a:lnTo>
                    <a:pt x="252472" y="282906"/>
                  </a:lnTo>
                  <a:lnTo>
                    <a:pt x="249277" y="291474"/>
                  </a:lnTo>
                  <a:lnTo>
                    <a:pt x="245242" y="300044"/>
                  </a:lnTo>
                  <a:lnTo>
                    <a:pt x="240647" y="308615"/>
                  </a:lnTo>
                  <a:lnTo>
                    <a:pt x="236632" y="317186"/>
                  </a:lnTo>
                  <a:lnTo>
                    <a:pt x="233002" y="325758"/>
                  </a:lnTo>
                  <a:lnTo>
                    <a:pt x="229630" y="334329"/>
                  </a:lnTo>
                  <a:lnTo>
                    <a:pt x="225476" y="342902"/>
                  </a:lnTo>
                  <a:lnTo>
                    <a:pt x="220803" y="351474"/>
                  </a:lnTo>
                  <a:lnTo>
                    <a:pt x="215782" y="360046"/>
                  </a:lnTo>
                  <a:lnTo>
                    <a:pt x="210530" y="367666"/>
                  </a:lnTo>
                  <a:lnTo>
                    <a:pt x="205123" y="374651"/>
                  </a:lnTo>
                  <a:lnTo>
                    <a:pt x="199614" y="381213"/>
                  </a:lnTo>
                  <a:lnTo>
                    <a:pt x="194036" y="388444"/>
                  </a:lnTo>
                  <a:lnTo>
                    <a:pt x="188412" y="396123"/>
                  </a:lnTo>
                  <a:lnTo>
                    <a:pt x="182759" y="404099"/>
                  </a:lnTo>
                  <a:lnTo>
                    <a:pt x="177084" y="410370"/>
                  </a:lnTo>
                  <a:lnTo>
                    <a:pt x="171396" y="415503"/>
                  </a:lnTo>
                  <a:lnTo>
                    <a:pt x="165699" y="419877"/>
                  </a:lnTo>
                  <a:lnTo>
                    <a:pt x="159996" y="424698"/>
                  </a:lnTo>
                  <a:lnTo>
                    <a:pt x="154289" y="429818"/>
                  </a:lnTo>
                  <a:lnTo>
                    <a:pt x="148579" y="435135"/>
                  </a:lnTo>
                  <a:lnTo>
                    <a:pt x="142868" y="439633"/>
                  </a:lnTo>
                  <a:lnTo>
                    <a:pt x="137155" y="443583"/>
                  </a:lnTo>
                  <a:lnTo>
                    <a:pt x="131442" y="447170"/>
                  </a:lnTo>
                  <a:lnTo>
                    <a:pt x="125728" y="450514"/>
                  </a:lnTo>
                  <a:lnTo>
                    <a:pt x="120014" y="453695"/>
                  </a:lnTo>
                  <a:lnTo>
                    <a:pt x="114299" y="456769"/>
                  </a:lnTo>
                  <a:lnTo>
                    <a:pt x="109537" y="458818"/>
                  </a:lnTo>
                  <a:lnTo>
                    <a:pt x="101706" y="461094"/>
                  </a:lnTo>
                  <a:lnTo>
                    <a:pt x="97331" y="462654"/>
                  </a:lnTo>
                  <a:lnTo>
                    <a:pt x="92510" y="464646"/>
                  </a:lnTo>
                  <a:lnTo>
                    <a:pt x="87391" y="466927"/>
                  </a:lnTo>
                  <a:lnTo>
                    <a:pt x="83026" y="468447"/>
                  </a:lnTo>
                  <a:lnTo>
                    <a:pt x="75636" y="470136"/>
                  </a:lnTo>
                  <a:lnTo>
                    <a:pt x="68580" y="47148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35"/>
            <p:cNvSpPr/>
            <p:nvPr/>
          </p:nvSpPr>
          <p:spPr>
            <a:xfrm>
              <a:off x="6740855" y="4620577"/>
              <a:ext cx="231446" cy="531496"/>
            </a:xfrm>
            <a:custGeom>
              <a:avLst/>
              <a:gdLst/>
              <a:ahLst/>
              <a:cxnLst/>
              <a:rect l="0" t="0" r="0" b="0"/>
              <a:pathLst>
                <a:path w="231446" h="531496">
                  <a:moveTo>
                    <a:pt x="231445" y="0"/>
                  </a:moveTo>
                  <a:lnTo>
                    <a:pt x="218675" y="12770"/>
                  </a:lnTo>
                  <a:lnTo>
                    <a:pt x="216264" y="14229"/>
                  </a:lnTo>
                  <a:lnTo>
                    <a:pt x="211045" y="15849"/>
                  </a:lnTo>
                  <a:lnTo>
                    <a:pt x="205551" y="19109"/>
                  </a:lnTo>
                  <a:lnTo>
                    <a:pt x="199933" y="23733"/>
                  </a:lnTo>
                  <a:lnTo>
                    <a:pt x="194262" y="28963"/>
                  </a:lnTo>
                  <a:lnTo>
                    <a:pt x="181164" y="41813"/>
                  </a:lnTo>
                  <a:lnTo>
                    <a:pt x="176016" y="45973"/>
                  </a:lnTo>
                  <a:lnTo>
                    <a:pt x="170680" y="49699"/>
                  </a:lnTo>
                  <a:lnTo>
                    <a:pt x="165218" y="53135"/>
                  </a:lnTo>
                  <a:lnTo>
                    <a:pt x="159671" y="56378"/>
                  </a:lnTo>
                  <a:lnTo>
                    <a:pt x="154068" y="59493"/>
                  </a:lnTo>
                  <a:lnTo>
                    <a:pt x="148428" y="62522"/>
                  </a:lnTo>
                  <a:lnTo>
                    <a:pt x="142762" y="66446"/>
                  </a:lnTo>
                  <a:lnTo>
                    <a:pt x="137080" y="70968"/>
                  </a:lnTo>
                  <a:lnTo>
                    <a:pt x="131388" y="75887"/>
                  </a:lnTo>
                  <a:lnTo>
                    <a:pt x="126640" y="81072"/>
                  </a:lnTo>
                  <a:lnTo>
                    <a:pt x="122522" y="86432"/>
                  </a:lnTo>
                  <a:lnTo>
                    <a:pt x="118825" y="91912"/>
                  </a:lnTo>
                  <a:lnTo>
                    <a:pt x="114455" y="97469"/>
                  </a:lnTo>
                  <a:lnTo>
                    <a:pt x="109636" y="103080"/>
                  </a:lnTo>
                  <a:lnTo>
                    <a:pt x="104519" y="108725"/>
                  </a:lnTo>
                  <a:lnTo>
                    <a:pt x="93754" y="120077"/>
                  </a:lnTo>
                  <a:lnTo>
                    <a:pt x="88215" y="125772"/>
                  </a:lnTo>
                  <a:lnTo>
                    <a:pt x="82619" y="132425"/>
                  </a:lnTo>
                  <a:lnTo>
                    <a:pt x="76982" y="139719"/>
                  </a:lnTo>
                  <a:lnTo>
                    <a:pt x="71319" y="147438"/>
                  </a:lnTo>
                  <a:lnTo>
                    <a:pt x="66593" y="154490"/>
                  </a:lnTo>
                  <a:lnTo>
                    <a:pt x="62488" y="161095"/>
                  </a:lnTo>
                  <a:lnTo>
                    <a:pt x="58799" y="167405"/>
                  </a:lnTo>
                  <a:lnTo>
                    <a:pt x="54435" y="173516"/>
                  </a:lnTo>
                  <a:lnTo>
                    <a:pt x="49621" y="179495"/>
                  </a:lnTo>
                  <a:lnTo>
                    <a:pt x="44506" y="185386"/>
                  </a:lnTo>
                  <a:lnTo>
                    <a:pt x="40144" y="192170"/>
                  </a:lnTo>
                  <a:lnTo>
                    <a:pt x="36284" y="199552"/>
                  </a:lnTo>
                  <a:lnTo>
                    <a:pt x="29454" y="214419"/>
                  </a:lnTo>
                  <a:lnTo>
                    <a:pt x="17308" y="239487"/>
                  </a:lnTo>
                  <a:lnTo>
                    <a:pt x="11495" y="252171"/>
                  </a:lnTo>
                  <a:lnTo>
                    <a:pt x="5737" y="267333"/>
                  </a:lnTo>
                  <a:lnTo>
                    <a:pt x="2542" y="281058"/>
                  </a:lnTo>
                  <a:lnTo>
                    <a:pt x="1123" y="294459"/>
                  </a:lnTo>
                  <a:lnTo>
                    <a:pt x="492" y="309941"/>
                  </a:lnTo>
                  <a:lnTo>
                    <a:pt x="87" y="342211"/>
                  </a:lnTo>
                  <a:lnTo>
                    <a:pt x="0" y="378417"/>
                  </a:lnTo>
                  <a:lnTo>
                    <a:pt x="2533" y="392340"/>
                  </a:lnTo>
                  <a:lnTo>
                    <a:pt x="11920" y="421352"/>
                  </a:lnTo>
                  <a:lnTo>
                    <a:pt x="17355" y="432695"/>
                  </a:lnTo>
                  <a:lnTo>
                    <a:pt x="23899" y="441864"/>
                  </a:lnTo>
                  <a:lnTo>
                    <a:pt x="28310" y="446976"/>
                  </a:lnTo>
                  <a:lnTo>
                    <a:pt x="33157" y="452289"/>
                  </a:lnTo>
                  <a:lnTo>
                    <a:pt x="43622" y="463272"/>
                  </a:lnTo>
                  <a:lnTo>
                    <a:pt x="75519" y="495560"/>
                  </a:lnTo>
                  <a:lnTo>
                    <a:pt x="80821" y="499918"/>
                  </a:lnTo>
                  <a:lnTo>
                    <a:pt x="86262" y="503777"/>
                  </a:lnTo>
                  <a:lnTo>
                    <a:pt x="91793" y="507301"/>
                  </a:lnTo>
                  <a:lnTo>
                    <a:pt x="96434" y="510603"/>
                  </a:lnTo>
                  <a:lnTo>
                    <a:pt x="100480" y="513757"/>
                  </a:lnTo>
                  <a:lnTo>
                    <a:pt x="104130" y="516812"/>
                  </a:lnTo>
                  <a:lnTo>
                    <a:pt x="108468" y="518849"/>
                  </a:lnTo>
                  <a:lnTo>
                    <a:pt x="113266" y="520207"/>
                  </a:lnTo>
                  <a:lnTo>
                    <a:pt x="118368" y="521112"/>
                  </a:lnTo>
                  <a:lnTo>
                    <a:pt x="123676" y="522668"/>
                  </a:lnTo>
                  <a:lnTo>
                    <a:pt x="129119" y="524658"/>
                  </a:lnTo>
                  <a:lnTo>
                    <a:pt x="134652" y="526937"/>
                  </a:lnTo>
                  <a:lnTo>
                    <a:pt x="140247" y="528456"/>
                  </a:lnTo>
                  <a:lnTo>
                    <a:pt x="145881" y="529469"/>
                  </a:lnTo>
                  <a:lnTo>
                    <a:pt x="151542" y="530145"/>
                  </a:lnTo>
                  <a:lnTo>
                    <a:pt x="157222" y="530595"/>
                  </a:lnTo>
                  <a:lnTo>
                    <a:pt x="162913" y="530895"/>
                  </a:lnTo>
                  <a:lnTo>
                    <a:pt x="174315" y="531228"/>
                  </a:lnTo>
                  <a:lnTo>
                    <a:pt x="214300" y="53149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36"/>
            <p:cNvSpPr/>
            <p:nvPr/>
          </p:nvSpPr>
          <p:spPr>
            <a:xfrm>
              <a:off x="7092350" y="4689157"/>
              <a:ext cx="308552" cy="385726"/>
            </a:xfrm>
            <a:custGeom>
              <a:avLst/>
              <a:gdLst/>
              <a:ahLst/>
              <a:cxnLst/>
              <a:rect l="0" t="0" r="0" b="0"/>
              <a:pathLst>
                <a:path w="308552" h="385726">
                  <a:moveTo>
                    <a:pt x="137125" y="0"/>
                  </a:moveTo>
                  <a:lnTo>
                    <a:pt x="132574" y="0"/>
                  </a:lnTo>
                  <a:lnTo>
                    <a:pt x="131233" y="953"/>
                  </a:lnTo>
                  <a:lnTo>
                    <a:pt x="130340" y="2540"/>
                  </a:lnTo>
                  <a:lnTo>
                    <a:pt x="129744" y="4551"/>
                  </a:lnTo>
                  <a:lnTo>
                    <a:pt x="128394" y="5892"/>
                  </a:lnTo>
                  <a:lnTo>
                    <a:pt x="126541" y="6785"/>
                  </a:lnTo>
                  <a:lnTo>
                    <a:pt x="124355" y="7381"/>
                  </a:lnTo>
                  <a:lnTo>
                    <a:pt x="119384" y="10583"/>
                  </a:lnTo>
                  <a:lnTo>
                    <a:pt x="116725" y="12770"/>
                  </a:lnTo>
                  <a:lnTo>
                    <a:pt x="111231" y="20281"/>
                  </a:lnTo>
                  <a:lnTo>
                    <a:pt x="105613" y="29969"/>
                  </a:lnTo>
                  <a:lnTo>
                    <a:pt x="99942" y="40625"/>
                  </a:lnTo>
                  <a:lnTo>
                    <a:pt x="91394" y="57334"/>
                  </a:lnTo>
                  <a:lnTo>
                    <a:pt x="83145" y="68662"/>
                  </a:lnTo>
                  <a:lnTo>
                    <a:pt x="78278" y="74349"/>
                  </a:lnTo>
                  <a:lnTo>
                    <a:pt x="73128" y="80046"/>
                  </a:lnTo>
                  <a:lnTo>
                    <a:pt x="62327" y="91457"/>
                  </a:lnTo>
                  <a:lnTo>
                    <a:pt x="57732" y="98118"/>
                  </a:lnTo>
                  <a:lnTo>
                    <a:pt x="53716" y="105417"/>
                  </a:lnTo>
                  <a:lnTo>
                    <a:pt x="50086" y="113141"/>
                  </a:lnTo>
                  <a:lnTo>
                    <a:pt x="46714" y="121147"/>
                  </a:lnTo>
                  <a:lnTo>
                    <a:pt x="43513" y="129343"/>
                  </a:lnTo>
                  <a:lnTo>
                    <a:pt x="40427" y="137663"/>
                  </a:lnTo>
                  <a:lnTo>
                    <a:pt x="36465" y="145116"/>
                  </a:lnTo>
                  <a:lnTo>
                    <a:pt x="31918" y="151989"/>
                  </a:lnTo>
                  <a:lnTo>
                    <a:pt x="26982" y="158476"/>
                  </a:lnTo>
                  <a:lnTo>
                    <a:pt x="22738" y="165658"/>
                  </a:lnTo>
                  <a:lnTo>
                    <a:pt x="18957" y="173304"/>
                  </a:lnTo>
                  <a:lnTo>
                    <a:pt x="15484" y="181258"/>
                  </a:lnTo>
                  <a:lnTo>
                    <a:pt x="13168" y="188466"/>
                  </a:lnTo>
                  <a:lnTo>
                    <a:pt x="11624" y="195177"/>
                  </a:lnTo>
                  <a:lnTo>
                    <a:pt x="10595" y="201555"/>
                  </a:lnTo>
                  <a:lnTo>
                    <a:pt x="8956" y="207713"/>
                  </a:lnTo>
                  <a:lnTo>
                    <a:pt x="4596" y="219634"/>
                  </a:lnTo>
                  <a:lnTo>
                    <a:pt x="3053" y="226433"/>
                  </a:lnTo>
                  <a:lnTo>
                    <a:pt x="2023" y="233823"/>
                  </a:lnTo>
                  <a:lnTo>
                    <a:pt x="1337" y="241607"/>
                  </a:lnTo>
                  <a:lnTo>
                    <a:pt x="879" y="248702"/>
                  </a:lnTo>
                  <a:lnTo>
                    <a:pt x="372" y="261664"/>
                  </a:lnTo>
                  <a:lnTo>
                    <a:pt x="85" y="279672"/>
                  </a:lnTo>
                  <a:lnTo>
                    <a:pt x="0" y="297073"/>
                  </a:lnTo>
                  <a:lnTo>
                    <a:pt x="2520" y="308563"/>
                  </a:lnTo>
                  <a:lnTo>
                    <a:pt x="6815" y="320019"/>
                  </a:lnTo>
                  <a:lnTo>
                    <a:pt x="11900" y="331461"/>
                  </a:lnTo>
                  <a:lnTo>
                    <a:pt x="15541" y="336226"/>
                  </a:lnTo>
                  <a:lnTo>
                    <a:pt x="24668" y="344062"/>
                  </a:lnTo>
                  <a:lnTo>
                    <a:pt x="32534" y="350719"/>
                  </a:lnTo>
                  <a:lnTo>
                    <a:pt x="35965" y="353828"/>
                  </a:lnTo>
                  <a:lnTo>
                    <a:pt x="42317" y="362362"/>
                  </a:lnTo>
                  <a:lnTo>
                    <a:pt x="45345" y="367304"/>
                  </a:lnTo>
                  <a:lnTo>
                    <a:pt x="49268" y="370600"/>
                  </a:lnTo>
                  <a:lnTo>
                    <a:pt x="53789" y="372797"/>
                  </a:lnTo>
                  <a:lnTo>
                    <a:pt x="58707" y="374261"/>
                  </a:lnTo>
                  <a:lnTo>
                    <a:pt x="63891" y="376190"/>
                  </a:lnTo>
                  <a:lnTo>
                    <a:pt x="69253" y="378429"/>
                  </a:lnTo>
                  <a:lnTo>
                    <a:pt x="74731" y="380873"/>
                  </a:lnTo>
                  <a:lnTo>
                    <a:pt x="80289" y="382503"/>
                  </a:lnTo>
                  <a:lnTo>
                    <a:pt x="85899" y="383589"/>
                  </a:lnTo>
                  <a:lnTo>
                    <a:pt x="91545" y="384314"/>
                  </a:lnTo>
                  <a:lnTo>
                    <a:pt x="97213" y="384797"/>
                  </a:lnTo>
                  <a:lnTo>
                    <a:pt x="102897" y="385118"/>
                  </a:lnTo>
                  <a:lnTo>
                    <a:pt x="114292" y="385477"/>
                  </a:lnTo>
                  <a:lnTo>
                    <a:pt x="139670" y="385706"/>
                  </a:lnTo>
                  <a:lnTo>
                    <a:pt x="147394" y="385725"/>
                  </a:lnTo>
                  <a:lnTo>
                    <a:pt x="154448" y="384785"/>
                  </a:lnTo>
                  <a:lnTo>
                    <a:pt x="161056" y="383206"/>
                  </a:lnTo>
                  <a:lnTo>
                    <a:pt x="167366" y="381200"/>
                  </a:lnTo>
                  <a:lnTo>
                    <a:pt x="173478" y="378911"/>
                  </a:lnTo>
                  <a:lnTo>
                    <a:pt x="179458" y="376433"/>
                  </a:lnTo>
                  <a:lnTo>
                    <a:pt x="185349" y="373827"/>
                  </a:lnTo>
                  <a:lnTo>
                    <a:pt x="192134" y="371139"/>
                  </a:lnTo>
                  <a:lnTo>
                    <a:pt x="207294" y="365611"/>
                  </a:lnTo>
                  <a:lnTo>
                    <a:pt x="214384" y="362803"/>
                  </a:lnTo>
                  <a:lnTo>
                    <a:pt x="221016" y="359978"/>
                  </a:lnTo>
                  <a:lnTo>
                    <a:pt x="227342" y="357143"/>
                  </a:lnTo>
                  <a:lnTo>
                    <a:pt x="232512" y="353348"/>
                  </a:lnTo>
                  <a:lnTo>
                    <a:pt x="240796" y="344051"/>
                  </a:lnTo>
                  <a:lnTo>
                    <a:pt x="250194" y="336109"/>
                  </a:lnTo>
                  <a:lnTo>
                    <a:pt x="255367" y="332658"/>
                  </a:lnTo>
                  <a:lnTo>
                    <a:pt x="260720" y="328452"/>
                  </a:lnTo>
                  <a:lnTo>
                    <a:pt x="266194" y="323743"/>
                  </a:lnTo>
                  <a:lnTo>
                    <a:pt x="271749" y="318699"/>
                  </a:lnTo>
                  <a:lnTo>
                    <a:pt x="280460" y="308014"/>
                  </a:lnTo>
                  <a:lnTo>
                    <a:pt x="288459" y="296915"/>
                  </a:lnTo>
                  <a:lnTo>
                    <a:pt x="293259" y="291288"/>
                  </a:lnTo>
                  <a:lnTo>
                    <a:pt x="298364" y="285632"/>
                  </a:lnTo>
                  <a:lnTo>
                    <a:pt x="301768" y="279957"/>
                  </a:lnTo>
                  <a:lnTo>
                    <a:pt x="305550" y="268570"/>
                  </a:lnTo>
                  <a:lnTo>
                    <a:pt x="307230" y="259700"/>
                  </a:lnTo>
                  <a:lnTo>
                    <a:pt x="307977" y="251629"/>
                  </a:lnTo>
                  <a:lnTo>
                    <a:pt x="308309" y="241693"/>
                  </a:lnTo>
                  <a:lnTo>
                    <a:pt x="308523" y="226635"/>
                  </a:lnTo>
                  <a:lnTo>
                    <a:pt x="308551" y="220424"/>
                  </a:lnTo>
                  <a:lnTo>
                    <a:pt x="307606" y="218388"/>
                  </a:lnTo>
                  <a:lnTo>
                    <a:pt x="306024" y="217029"/>
                  </a:lnTo>
                  <a:lnTo>
                    <a:pt x="304017" y="216123"/>
                  </a:lnTo>
                  <a:lnTo>
                    <a:pt x="296641" y="210298"/>
                  </a:lnTo>
                  <a:lnTo>
                    <a:pt x="292999" y="208779"/>
                  </a:lnTo>
                  <a:lnTo>
                    <a:pt x="283872" y="207091"/>
                  </a:lnTo>
                  <a:lnTo>
                    <a:pt x="276006" y="206340"/>
                  </a:lnTo>
                  <a:lnTo>
                    <a:pt x="269334" y="206007"/>
                  </a:lnTo>
                  <a:lnTo>
                    <a:pt x="263194" y="205859"/>
                  </a:lnTo>
                  <a:lnTo>
                    <a:pt x="254751" y="208333"/>
                  </a:lnTo>
                  <a:lnTo>
                    <a:pt x="249832" y="210326"/>
                  </a:lnTo>
                  <a:lnTo>
                    <a:pt x="244648" y="212607"/>
                  </a:lnTo>
                  <a:lnTo>
                    <a:pt x="233808" y="217682"/>
                  </a:lnTo>
                  <a:lnTo>
                    <a:pt x="199948" y="234360"/>
                  </a:lnTo>
                  <a:lnTo>
                    <a:pt x="195199" y="238155"/>
                  </a:lnTo>
                  <a:lnTo>
                    <a:pt x="187383" y="247452"/>
                  </a:lnTo>
                  <a:lnTo>
                    <a:pt x="180734" y="255393"/>
                  </a:lnTo>
                  <a:lnTo>
                    <a:pt x="173651" y="263051"/>
                  </a:lnTo>
                  <a:lnTo>
                    <a:pt x="152648" y="284454"/>
                  </a:lnTo>
                  <a:lnTo>
                    <a:pt x="146246" y="293429"/>
                  </a:lnTo>
                  <a:lnTo>
                    <a:pt x="138927" y="305612"/>
                  </a:lnTo>
                  <a:lnTo>
                    <a:pt x="133107" y="316823"/>
                  </a:lnTo>
                  <a:lnTo>
                    <a:pt x="130577" y="324326"/>
                  </a:lnTo>
                  <a:lnTo>
                    <a:pt x="129152" y="333904"/>
                  </a:lnTo>
                  <a:lnTo>
                    <a:pt x="128952" y="336903"/>
                  </a:lnTo>
                  <a:lnTo>
                    <a:pt x="129771" y="339855"/>
                  </a:lnTo>
                  <a:lnTo>
                    <a:pt x="135968" y="349755"/>
                  </a:lnTo>
                  <a:lnTo>
                    <a:pt x="141333" y="355514"/>
                  </a:lnTo>
                  <a:lnTo>
                    <a:pt x="143740" y="357024"/>
                  </a:lnTo>
                  <a:lnTo>
                    <a:pt x="151679" y="360103"/>
                  </a:lnTo>
                  <a:lnTo>
                    <a:pt x="160355" y="366653"/>
                  </a:lnTo>
                  <a:lnTo>
                    <a:pt x="162842" y="3686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37"/>
            <p:cNvSpPr/>
            <p:nvPr/>
          </p:nvSpPr>
          <p:spPr>
            <a:xfrm>
              <a:off x="7563907" y="4989195"/>
              <a:ext cx="25613" cy="154306"/>
            </a:xfrm>
            <a:custGeom>
              <a:avLst/>
              <a:gdLst/>
              <a:ahLst/>
              <a:cxnLst/>
              <a:rect l="0" t="0" r="0" b="0"/>
              <a:pathLst>
                <a:path w="25613" h="154306">
                  <a:moveTo>
                    <a:pt x="8468" y="0"/>
                  </a:moveTo>
                  <a:lnTo>
                    <a:pt x="249" y="0"/>
                  </a:lnTo>
                  <a:lnTo>
                    <a:pt x="0" y="4550"/>
                  </a:lnTo>
                  <a:lnTo>
                    <a:pt x="918" y="6843"/>
                  </a:lnTo>
                  <a:lnTo>
                    <a:pt x="2482" y="9325"/>
                  </a:lnTo>
                  <a:lnTo>
                    <a:pt x="4477" y="11931"/>
                  </a:lnTo>
                  <a:lnTo>
                    <a:pt x="5807" y="15574"/>
                  </a:lnTo>
                  <a:lnTo>
                    <a:pt x="6694" y="19908"/>
                  </a:lnTo>
                  <a:lnTo>
                    <a:pt x="7285" y="24702"/>
                  </a:lnTo>
                  <a:lnTo>
                    <a:pt x="7679" y="29802"/>
                  </a:lnTo>
                  <a:lnTo>
                    <a:pt x="7942" y="35108"/>
                  </a:lnTo>
                  <a:lnTo>
                    <a:pt x="8234" y="46084"/>
                  </a:lnTo>
                  <a:lnTo>
                    <a:pt x="8468" y="130105"/>
                  </a:lnTo>
                  <a:lnTo>
                    <a:pt x="9420" y="133409"/>
                  </a:lnTo>
                  <a:lnTo>
                    <a:pt x="11008" y="136564"/>
                  </a:lnTo>
                  <a:lnTo>
                    <a:pt x="13018" y="139620"/>
                  </a:lnTo>
                  <a:lnTo>
                    <a:pt x="14359" y="142610"/>
                  </a:lnTo>
                  <a:lnTo>
                    <a:pt x="15252" y="145556"/>
                  </a:lnTo>
                  <a:lnTo>
                    <a:pt x="16687" y="152576"/>
                  </a:lnTo>
                  <a:lnTo>
                    <a:pt x="17758" y="153153"/>
                  </a:lnTo>
                  <a:lnTo>
                    <a:pt x="19423" y="153536"/>
                  </a:lnTo>
                  <a:lnTo>
                    <a:pt x="25612" y="15430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38"/>
            <p:cNvSpPr/>
            <p:nvPr/>
          </p:nvSpPr>
          <p:spPr>
            <a:xfrm>
              <a:off x="7666672" y="4710297"/>
              <a:ext cx="368619" cy="304584"/>
            </a:xfrm>
            <a:custGeom>
              <a:avLst/>
              <a:gdLst/>
              <a:ahLst/>
              <a:cxnLst/>
              <a:rect l="0" t="0" r="0" b="0"/>
              <a:pathLst>
                <a:path w="368619" h="304584">
                  <a:moveTo>
                    <a:pt x="0" y="81730"/>
                  </a:moveTo>
                  <a:lnTo>
                    <a:pt x="11932" y="69798"/>
                  </a:lnTo>
                  <a:lnTo>
                    <a:pt x="13670" y="67108"/>
                  </a:lnTo>
                  <a:lnTo>
                    <a:pt x="15600" y="61579"/>
                  </a:lnTo>
                  <a:lnTo>
                    <a:pt x="21539" y="53406"/>
                  </a:lnTo>
                  <a:lnTo>
                    <a:pt x="25789" y="48560"/>
                  </a:lnTo>
                  <a:lnTo>
                    <a:pt x="31480" y="43424"/>
                  </a:lnTo>
                  <a:lnTo>
                    <a:pt x="38132" y="38095"/>
                  </a:lnTo>
                  <a:lnTo>
                    <a:pt x="45423" y="32638"/>
                  </a:lnTo>
                  <a:lnTo>
                    <a:pt x="52190" y="28047"/>
                  </a:lnTo>
                  <a:lnTo>
                    <a:pt x="58606" y="24034"/>
                  </a:lnTo>
                  <a:lnTo>
                    <a:pt x="64788" y="20406"/>
                  </a:lnTo>
                  <a:lnTo>
                    <a:pt x="71767" y="17035"/>
                  </a:lnTo>
                  <a:lnTo>
                    <a:pt x="79277" y="13835"/>
                  </a:lnTo>
                  <a:lnTo>
                    <a:pt x="87141" y="10750"/>
                  </a:lnTo>
                  <a:lnTo>
                    <a:pt x="94289" y="8692"/>
                  </a:lnTo>
                  <a:lnTo>
                    <a:pt x="100960" y="7321"/>
                  </a:lnTo>
                  <a:lnTo>
                    <a:pt x="107311" y="6406"/>
                  </a:lnTo>
                  <a:lnTo>
                    <a:pt x="113451" y="4845"/>
                  </a:lnTo>
                  <a:lnTo>
                    <a:pt x="119449" y="2850"/>
                  </a:lnTo>
                  <a:lnTo>
                    <a:pt x="125353" y="569"/>
                  </a:lnTo>
                  <a:lnTo>
                    <a:pt x="131193" y="0"/>
                  </a:lnTo>
                  <a:lnTo>
                    <a:pt x="136992" y="573"/>
                  </a:lnTo>
                  <a:lnTo>
                    <a:pt x="142763" y="1908"/>
                  </a:lnTo>
                  <a:lnTo>
                    <a:pt x="154256" y="3391"/>
                  </a:lnTo>
                  <a:lnTo>
                    <a:pt x="165714" y="5003"/>
                  </a:lnTo>
                  <a:lnTo>
                    <a:pt x="177155" y="8894"/>
                  </a:lnTo>
                  <a:lnTo>
                    <a:pt x="186051" y="13799"/>
                  </a:lnTo>
                  <a:lnTo>
                    <a:pt x="189756" y="16440"/>
                  </a:lnTo>
                  <a:lnTo>
                    <a:pt x="196414" y="24455"/>
                  </a:lnTo>
                  <a:lnTo>
                    <a:pt x="199523" y="29259"/>
                  </a:lnTo>
                  <a:lnTo>
                    <a:pt x="203501" y="34367"/>
                  </a:lnTo>
                  <a:lnTo>
                    <a:pt x="208057" y="39677"/>
                  </a:lnTo>
                  <a:lnTo>
                    <a:pt x="213000" y="45122"/>
                  </a:lnTo>
                  <a:lnTo>
                    <a:pt x="216294" y="50657"/>
                  </a:lnTo>
                  <a:lnTo>
                    <a:pt x="218492" y="56253"/>
                  </a:lnTo>
                  <a:lnTo>
                    <a:pt x="219956" y="61888"/>
                  </a:lnTo>
                  <a:lnTo>
                    <a:pt x="220932" y="67549"/>
                  </a:lnTo>
                  <a:lnTo>
                    <a:pt x="221583" y="73229"/>
                  </a:lnTo>
                  <a:lnTo>
                    <a:pt x="222017" y="78920"/>
                  </a:lnTo>
                  <a:lnTo>
                    <a:pt x="222306" y="85572"/>
                  </a:lnTo>
                  <a:lnTo>
                    <a:pt x="222629" y="100582"/>
                  </a:lnTo>
                  <a:lnTo>
                    <a:pt x="222809" y="120548"/>
                  </a:lnTo>
                  <a:lnTo>
                    <a:pt x="221882" y="126658"/>
                  </a:lnTo>
                  <a:lnTo>
                    <a:pt x="220310" y="132637"/>
                  </a:lnTo>
                  <a:lnTo>
                    <a:pt x="210946" y="160471"/>
                  </a:lnTo>
                  <a:lnTo>
                    <a:pt x="208258" y="167562"/>
                  </a:lnTo>
                  <a:lnTo>
                    <a:pt x="205514" y="174194"/>
                  </a:lnTo>
                  <a:lnTo>
                    <a:pt x="202732" y="180520"/>
                  </a:lnTo>
                  <a:lnTo>
                    <a:pt x="197100" y="192630"/>
                  </a:lnTo>
                  <a:lnTo>
                    <a:pt x="194266" y="198526"/>
                  </a:lnTo>
                  <a:lnTo>
                    <a:pt x="190470" y="204361"/>
                  </a:lnTo>
                  <a:lnTo>
                    <a:pt x="186036" y="210157"/>
                  </a:lnTo>
                  <a:lnTo>
                    <a:pt x="181173" y="215925"/>
                  </a:lnTo>
                  <a:lnTo>
                    <a:pt x="176980" y="221676"/>
                  </a:lnTo>
                  <a:lnTo>
                    <a:pt x="173232" y="227415"/>
                  </a:lnTo>
                  <a:lnTo>
                    <a:pt x="169780" y="233146"/>
                  </a:lnTo>
                  <a:lnTo>
                    <a:pt x="166527" y="238871"/>
                  </a:lnTo>
                  <a:lnTo>
                    <a:pt x="160371" y="250313"/>
                  </a:lnTo>
                  <a:lnTo>
                    <a:pt x="154462" y="259209"/>
                  </a:lnTo>
                  <a:lnTo>
                    <a:pt x="148660" y="266337"/>
                  </a:lnTo>
                  <a:lnTo>
                    <a:pt x="140039" y="275705"/>
                  </a:lnTo>
                  <a:lnTo>
                    <a:pt x="134312" y="281606"/>
                  </a:lnTo>
                  <a:lnTo>
                    <a:pt x="131452" y="283561"/>
                  </a:lnTo>
                  <a:lnTo>
                    <a:pt x="125733" y="285733"/>
                  </a:lnTo>
                  <a:lnTo>
                    <a:pt x="123827" y="287265"/>
                  </a:lnTo>
                  <a:lnTo>
                    <a:pt x="122557" y="289238"/>
                  </a:lnTo>
                  <a:lnTo>
                    <a:pt x="120164" y="295644"/>
                  </a:lnTo>
                  <a:lnTo>
                    <a:pt x="120028" y="303389"/>
                  </a:lnTo>
                  <a:lnTo>
                    <a:pt x="120976" y="303797"/>
                  </a:lnTo>
                  <a:lnTo>
                    <a:pt x="129342" y="304453"/>
                  </a:lnTo>
                  <a:lnTo>
                    <a:pt x="140166" y="304583"/>
                  </a:lnTo>
                  <a:lnTo>
                    <a:pt x="148339" y="302061"/>
                  </a:lnTo>
                  <a:lnTo>
                    <a:pt x="157369" y="298717"/>
                  </a:lnTo>
                  <a:lnTo>
                    <a:pt x="168759" y="295883"/>
                  </a:lnTo>
                  <a:lnTo>
                    <a:pt x="178509" y="291844"/>
                  </a:lnTo>
                  <a:lnTo>
                    <a:pt x="186653" y="289414"/>
                  </a:lnTo>
                  <a:lnTo>
                    <a:pt x="194399" y="287382"/>
                  </a:lnTo>
                  <a:lnTo>
                    <a:pt x="204192" y="283303"/>
                  </a:lnTo>
                  <a:lnTo>
                    <a:pt x="214894" y="280856"/>
                  </a:lnTo>
                  <a:lnTo>
                    <a:pt x="226002" y="278815"/>
                  </a:lnTo>
                  <a:lnTo>
                    <a:pt x="237288" y="274734"/>
                  </a:lnTo>
                  <a:lnTo>
                    <a:pt x="248654" y="269744"/>
                  </a:lnTo>
                  <a:lnTo>
                    <a:pt x="260055" y="264352"/>
                  </a:lnTo>
                  <a:lnTo>
                    <a:pt x="271472" y="258780"/>
                  </a:lnTo>
                  <a:lnTo>
                    <a:pt x="282897" y="255669"/>
                  </a:lnTo>
                  <a:lnTo>
                    <a:pt x="294325" y="253334"/>
                  </a:lnTo>
                  <a:lnTo>
                    <a:pt x="305754" y="249121"/>
                  </a:lnTo>
                  <a:lnTo>
                    <a:pt x="317184" y="246614"/>
                  </a:lnTo>
                  <a:lnTo>
                    <a:pt x="328613" y="244547"/>
                  </a:lnTo>
                  <a:lnTo>
                    <a:pt x="340042" y="240453"/>
                  </a:lnTo>
                  <a:lnTo>
                    <a:pt x="348933" y="237999"/>
                  </a:lnTo>
                  <a:lnTo>
                    <a:pt x="359293" y="236617"/>
                  </a:lnTo>
                  <a:lnTo>
                    <a:pt x="368618" y="23603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39"/>
            <p:cNvSpPr/>
            <p:nvPr/>
          </p:nvSpPr>
          <p:spPr>
            <a:xfrm>
              <a:off x="8009572" y="4560601"/>
              <a:ext cx="317129" cy="488602"/>
            </a:xfrm>
            <a:custGeom>
              <a:avLst/>
              <a:gdLst/>
              <a:ahLst/>
              <a:cxnLst/>
              <a:rect l="0" t="0" r="0" b="0"/>
              <a:pathLst>
                <a:path w="317129" h="488602">
                  <a:moveTo>
                    <a:pt x="0" y="8541"/>
                  </a:moveTo>
                  <a:lnTo>
                    <a:pt x="0" y="1160"/>
                  </a:lnTo>
                  <a:lnTo>
                    <a:pt x="953" y="763"/>
                  </a:lnTo>
                  <a:lnTo>
                    <a:pt x="9325" y="126"/>
                  </a:lnTo>
                  <a:lnTo>
                    <a:pt x="15574" y="39"/>
                  </a:lnTo>
                  <a:lnTo>
                    <a:pt x="24701" y="0"/>
                  </a:lnTo>
                  <a:lnTo>
                    <a:pt x="29803" y="942"/>
                  </a:lnTo>
                  <a:lnTo>
                    <a:pt x="35109" y="2522"/>
                  </a:lnTo>
                  <a:lnTo>
                    <a:pt x="40551" y="4528"/>
                  </a:lnTo>
                  <a:lnTo>
                    <a:pt x="46084" y="6819"/>
                  </a:lnTo>
                  <a:lnTo>
                    <a:pt x="51678" y="9298"/>
                  </a:lnTo>
                  <a:lnTo>
                    <a:pt x="62974" y="14592"/>
                  </a:lnTo>
                  <a:lnTo>
                    <a:pt x="74343" y="20120"/>
                  </a:lnTo>
                  <a:lnTo>
                    <a:pt x="80041" y="23881"/>
                  </a:lnTo>
                  <a:lnTo>
                    <a:pt x="85746" y="28293"/>
                  </a:lnTo>
                  <a:lnTo>
                    <a:pt x="91454" y="33139"/>
                  </a:lnTo>
                  <a:lnTo>
                    <a:pt x="97164" y="37322"/>
                  </a:lnTo>
                  <a:lnTo>
                    <a:pt x="102877" y="41064"/>
                  </a:lnTo>
                  <a:lnTo>
                    <a:pt x="108590" y="44510"/>
                  </a:lnTo>
                  <a:lnTo>
                    <a:pt x="122557" y="53420"/>
                  </a:lnTo>
                  <a:lnTo>
                    <a:pt x="130283" y="58463"/>
                  </a:lnTo>
                  <a:lnTo>
                    <a:pt x="137338" y="63730"/>
                  </a:lnTo>
                  <a:lnTo>
                    <a:pt x="143946" y="69146"/>
                  </a:lnTo>
                  <a:lnTo>
                    <a:pt x="150257" y="74662"/>
                  </a:lnTo>
                  <a:lnTo>
                    <a:pt x="156369" y="80244"/>
                  </a:lnTo>
                  <a:lnTo>
                    <a:pt x="168239" y="91527"/>
                  </a:lnTo>
                  <a:lnTo>
                    <a:pt x="175025" y="97203"/>
                  </a:lnTo>
                  <a:lnTo>
                    <a:pt x="182407" y="102891"/>
                  </a:lnTo>
                  <a:lnTo>
                    <a:pt x="190184" y="108589"/>
                  </a:lnTo>
                  <a:lnTo>
                    <a:pt x="197275" y="114292"/>
                  </a:lnTo>
                  <a:lnTo>
                    <a:pt x="203907" y="119999"/>
                  </a:lnTo>
                  <a:lnTo>
                    <a:pt x="210233" y="125709"/>
                  </a:lnTo>
                  <a:lnTo>
                    <a:pt x="217308" y="130468"/>
                  </a:lnTo>
                  <a:lnTo>
                    <a:pt x="224881" y="134594"/>
                  </a:lnTo>
                  <a:lnTo>
                    <a:pt x="232789" y="138296"/>
                  </a:lnTo>
                  <a:lnTo>
                    <a:pt x="239965" y="142670"/>
                  </a:lnTo>
                  <a:lnTo>
                    <a:pt x="246654" y="147490"/>
                  </a:lnTo>
                  <a:lnTo>
                    <a:pt x="253019" y="152609"/>
                  </a:lnTo>
                  <a:lnTo>
                    <a:pt x="259166" y="157926"/>
                  </a:lnTo>
                  <a:lnTo>
                    <a:pt x="265171" y="163376"/>
                  </a:lnTo>
                  <a:lnTo>
                    <a:pt x="271078" y="168914"/>
                  </a:lnTo>
                  <a:lnTo>
                    <a:pt x="280182" y="182688"/>
                  </a:lnTo>
                  <a:lnTo>
                    <a:pt x="288355" y="197382"/>
                  </a:lnTo>
                  <a:lnTo>
                    <a:pt x="293202" y="203968"/>
                  </a:lnTo>
                  <a:lnTo>
                    <a:pt x="302715" y="216365"/>
                  </a:lnTo>
                  <a:lnTo>
                    <a:pt x="310118" y="228225"/>
                  </a:lnTo>
                  <a:lnTo>
                    <a:pt x="314043" y="242386"/>
                  </a:lnTo>
                  <a:lnTo>
                    <a:pt x="315787" y="257252"/>
                  </a:lnTo>
                  <a:lnTo>
                    <a:pt x="316562" y="270209"/>
                  </a:lnTo>
                  <a:lnTo>
                    <a:pt x="316908" y="282318"/>
                  </a:lnTo>
                  <a:lnTo>
                    <a:pt x="317128" y="310165"/>
                  </a:lnTo>
                  <a:lnTo>
                    <a:pt x="314619" y="323889"/>
                  </a:lnTo>
                  <a:lnTo>
                    <a:pt x="310328" y="336338"/>
                  </a:lnTo>
                  <a:lnTo>
                    <a:pt x="305246" y="348221"/>
                  </a:lnTo>
                  <a:lnTo>
                    <a:pt x="299813" y="359852"/>
                  </a:lnTo>
                  <a:lnTo>
                    <a:pt x="293270" y="371372"/>
                  </a:lnTo>
                  <a:lnTo>
                    <a:pt x="284012" y="382842"/>
                  </a:lnTo>
                  <a:lnTo>
                    <a:pt x="278877" y="388567"/>
                  </a:lnTo>
                  <a:lnTo>
                    <a:pt x="268090" y="400009"/>
                  </a:lnTo>
                  <a:lnTo>
                    <a:pt x="259486" y="411444"/>
                  </a:lnTo>
                  <a:lnTo>
                    <a:pt x="255859" y="417161"/>
                  </a:lnTo>
                  <a:lnTo>
                    <a:pt x="246747" y="426052"/>
                  </a:lnTo>
                  <a:lnTo>
                    <a:pt x="241651" y="429757"/>
                  </a:lnTo>
                  <a:lnTo>
                    <a:pt x="233448" y="438953"/>
                  </a:lnTo>
                  <a:lnTo>
                    <a:pt x="229928" y="444072"/>
                  </a:lnTo>
                  <a:lnTo>
                    <a:pt x="220934" y="452301"/>
                  </a:lnTo>
                  <a:lnTo>
                    <a:pt x="211540" y="459132"/>
                  </a:lnTo>
                  <a:lnTo>
                    <a:pt x="204190" y="465344"/>
                  </a:lnTo>
                  <a:lnTo>
                    <a:pt x="197749" y="468740"/>
                  </a:lnTo>
                  <a:lnTo>
                    <a:pt x="194698" y="469645"/>
                  </a:lnTo>
                  <a:lnTo>
                    <a:pt x="192663" y="471201"/>
                  </a:lnTo>
                  <a:lnTo>
                    <a:pt x="191308" y="473191"/>
                  </a:lnTo>
                  <a:lnTo>
                    <a:pt x="190403" y="475470"/>
                  </a:lnTo>
                  <a:lnTo>
                    <a:pt x="188848" y="476990"/>
                  </a:lnTo>
                  <a:lnTo>
                    <a:pt x="186859" y="478003"/>
                  </a:lnTo>
                  <a:lnTo>
                    <a:pt x="182108" y="479128"/>
                  </a:lnTo>
                  <a:lnTo>
                    <a:pt x="176822" y="479628"/>
                  </a:lnTo>
                  <a:lnTo>
                    <a:pt x="175031" y="480714"/>
                  </a:lnTo>
                  <a:lnTo>
                    <a:pt x="173838" y="482391"/>
                  </a:lnTo>
                  <a:lnTo>
                    <a:pt x="173042" y="484461"/>
                  </a:lnTo>
                  <a:lnTo>
                    <a:pt x="171559" y="485841"/>
                  </a:lnTo>
                  <a:lnTo>
                    <a:pt x="169617" y="486761"/>
                  </a:lnTo>
                  <a:lnTo>
                    <a:pt x="162878" y="48860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40"/>
            <p:cNvSpPr/>
            <p:nvPr/>
          </p:nvSpPr>
          <p:spPr>
            <a:xfrm>
              <a:off x="5094922" y="4646295"/>
              <a:ext cx="85726" cy="102871"/>
            </a:xfrm>
            <a:custGeom>
              <a:avLst/>
              <a:gdLst/>
              <a:ahLst/>
              <a:cxnLst/>
              <a:rect l="0" t="0" r="0" b="0"/>
              <a:pathLst>
                <a:path w="85726" h="102871">
                  <a:moveTo>
                    <a:pt x="0" y="0"/>
                  </a:moveTo>
                  <a:lnTo>
                    <a:pt x="20400" y="20399"/>
                  </a:lnTo>
                  <a:lnTo>
                    <a:pt x="22172" y="23125"/>
                  </a:lnTo>
                  <a:lnTo>
                    <a:pt x="23354" y="25894"/>
                  </a:lnTo>
                  <a:lnTo>
                    <a:pt x="24142" y="28693"/>
                  </a:lnTo>
                  <a:lnTo>
                    <a:pt x="25620" y="31511"/>
                  </a:lnTo>
                  <a:lnTo>
                    <a:pt x="27557" y="34342"/>
                  </a:lnTo>
                  <a:lnTo>
                    <a:pt x="29802" y="37182"/>
                  </a:lnTo>
                  <a:lnTo>
                    <a:pt x="31298" y="40028"/>
                  </a:lnTo>
                  <a:lnTo>
                    <a:pt x="32296" y="42878"/>
                  </a:lnTo>
                  <a:lnTo>
                    <a:pt x="32960" y="45731"/>
                  </a:lnTo>
                  <a:lnTo>
                    <a:pt x="34356" y="48584"/>
                  </a:lnTo>
                  <a:lnTo>
                    <a:pt x="36239" y="51439"/>
                  </a:lnTo>
                  <a:lnTo>
                    <a:pt x="38447" y="54295"/>
                  </a:lnTo>
                  <a:lnTo>
                    <a:pt x="39919" y="57152"/>
                  </a:lnTo>
                  <a:lnTo>
                    <a:pt x="40900" y="60009"/>
                  </a:lnTo>
                  <a:lnTo>
                    <a:pt x="41554" y="62866"/>
                  </a:lnTo>
                  <a:lnTo>
                    <a:pt x="42943" y="64770"/>
                  </a:lnTo>
                  <a:lnTo>
                    <a:pt x="44822" y="66040"/>
                  </a:lnTo>
                  <a:lnTo>
                    <a:pt x="47026" y="66887"/>
                  </a:lnTo>
                  <a:lnTo>
                    <a:pt x="49448" y="68403"/>
                  </a:lnTo>
                  <a:lnTo>
                    <a:pt x="52015" y="70367"/>
                  </a:lnTo>
                  <a:lnTo>
                    <a:pt x="58429" y="75812"/>
                  </a:lnTo>
                  <a:lnTo>
                    <a:pt x="61846" y="79096"/>
                  </a:lnTo>
                  <a:lnTo>
                    <a:pt x="64091" y="81306"/>
                  </a:lnTo>
                  <a:lnTo>
                    <a:pt x="65587" y="83731"/>
                  </a:lnTo>
                  <a:lnTo>
                    <a:pt x="66585" y="86301"/>
                  </a:lnTo>
                  <a:lnTo>
                    <a:pt x="67250" y="88967"/>
                  </a:lnTo>
                  <a:lnTo>
                    <a:pt x="68646" y="90743"/>
                  </a:lnTo>
                  <a:lnTo>
                    <a:pt x="70529" y="91928"/>
                  </a:lnTo>
                  <a:lnTo>
                    <a:pt x="75844" y="93830"/>
                  </a:lnTo>
                  <a:lnTo>
                    <a:pt x="77233" y="94938"/>
                  </a:lnTo>
                  <a:lnTo>
                    <a:pt x="79111" y="96629"/>
                  </a:lnTo>
                  <a:lnTo>
                    <a:pt x="85725" y="10287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41"/>
            <p:cNvSpPr/>
            <p:nvPr/>
          </p:nvSpPr>
          <p:spPr>
            <a:xfrm>
              <a:off x="5052059" y="4629150"/>
              <a:ext cx="162879" cy="137161"/>
            </a:xfrm>
            <a:custGeom>
              <a:avLst/>
              <a:gdLst/>
              <a:ahLst/>
              <a:cxnLst/>
              <a:rect l="0" t="0" r="0" b="0"/>
              <a:pathLst>
                <a:path w="162879" h="137161">
                  <a:moveTo>
                    <a:pt x="162878" y="0"/>
                  </a:moveTo>
                  <a:lnTo>
                    <a:pt x="155497" y="7381"/>
                  </a:lnTo>
                  <a:lnTo>
                    <a:pt x="152295" y="8042"/>
                  </a:lnTo>
                  <a:lnTo>
                    <a:pt x="150108" y="8219"/>
                  </a:lnTo>
                  <a:lnTo>
                    <a:pt x="148649" y="9289"/>
                  </a:lnTo>
                  <a:lnTo>
                    <a:pt x="147677" y="10955"/>
                  </a:lnTo>
                  <a:lnTo>
                    <a:pt x="147029" y="13018"/>
                  </a:lnTo>
                  <a:lnTo>
                    <a:pt x="145645" y="15346"/>
                  </a:lnTo>
                  <a:lnTo>
                    <a:pt x="143769" y="17851"/>
                  </a:lnTo>
                  <a:lnTo>
                    <a:pt x="141567" y="20473"/>
                  </a:lnTo>
                  <a:lnTo>
                    <a:pt x="139145" y="22221"/>
                  </a:lnTo>
                  <a:lnTo>
                    <a:pt x="136579" y="23386"/>
                  </a:lnTo>
                  <a:lnTo>
                    <a:pt x="133915" y="24164"/>
                  </a:lnTo>
                  <a:lnTo>
                    <a:pt x="130235" y="25634"/>
                  </a:lnTo>
                  <a:lnTo>
                    <a:pt x="125876" y="27567"/>
                  </a:lnTo>
                  <a:lnTo>
                    <a:pt x="121065" y="29808"/>
                  </a:lnTo>
                  <a:lnTo>
                    <a:pt x="116905" y="32254"/>
                  </a:lnTo>
                  <a:lnTo>
                    <a:pt x="113179" y="34838"/>
                  </a:lnTo>
                  <a:lnTo>
                    <a:pt x="109743" y="37512"/>
                  </a:lnTo>
                  <a:lnTo>
                    <a:pt x="106500" y="41201"/>
                  </a:lnTo>
                  <a:lnTo>
                    <a:pt x="103385" y="45565"/>
                  </a:lnTo>
                  <a:lnTo>
                    <a:pt x="100356" y="50379"/>
                  </a:lnTo>
                  <a:lnTo>
                    <a:pt x="97384" y="54540"/>
                  </a:lnTo>
                  <a:lnTo>
                    <a:pt x="94450" y="58268"/>
                  </a:lnTo>
                  <a:lnTo>
                    <a:pt x="91542" y="61705"/>
                  </a:lnTo>
                  <a:lnTo>
                    <a:pt x="88651" y="64949"/>
                  </a:lnTo>
                  <a:lnTo>
                    <a:pt x="82898" y="71094"/>
                  </a:lnTo>
                  <a:lnTo>
                    <a:pt x="74305" y="79908"/>
                  </a:lnTo>
                  <a:lnTo>
                    <a:pt x="70491" y="82799"/>
                  </a:lnTo>
                  <a:lnTo>
                    <a:pt x="66044" y="85680"/>
                  </a:lnTo>
                  <a:lnTo>
                    <a:pt x="61175" y="88552"/>
                  </a:lnTo>
                  <a:lnTo>
                    <a:pt x="56976" y="91420"/>
                  </a:lnTo>
                  <a:lnTo>
                    <a:pt x="53224" y="94284"/>
                  </a:lnTo>
                  <a:lnTo>
                    <a:pt x="49771" y="97146"/>
                  </a:lnTo>
                  <a:lnTo>
                    <a:pt x="46516" y="100006"/>
                  </a:lnTo>
                  <a:lnTo>
                    <a:pt x="43393" y="102865"/>
                  </a:lnTo>
                  <a:lnTo>
                    <a:pt x="37384" y="108583"/>
                  </a:lnTo>
                  <a:lnTo>
                    <a:pt x="22892" y="122872"/>
                  </a:lnTo>
                  <a:lnTo>
                    <a:pt x="20024" y="124777"/>
                  </a:lnTo>
                  <a:lnTo>
                    <a:pt x="17160" y="126047"/>
                  </a:lnTo>
                  <a:lnTo>
                    <a:pt x="14298" y="126893"/>
                  </a:lnTo>
                  <a:lnTo>
                    <a:pt x="11436" y="128411"/>
                  </a:lnTo>
                  <a:lnTo>
                    <a:pt x="8577" y="130374"/>
                  </a:lnTo>
                  <a:lnTo>
                    <a:pt x="0" y="13716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42"/>
            <p:cNvSpPr/>
            <p:nvPr/>
          </p:nvSpPr>
          <p:spPr>
            <a:xfrm>
              <a:off x="7640955" y="4500565"/>
              <a:ext cx="188592" cy="171414"/>
            </a:xfrm>
            <a:custGeom>
              <a:avLst/>
              <a:gdLst/>
              <a:ahLst/>
              <a:cxnLst/>
              <a:rect l="0" t="0" r="0" b="0"/>
              <a:pathLst>
                <a:path w="188592" h="171414">
                  <a:moveTo>
                    <a:pt x="102870" y="17142"/>
                  </a:moveTo>
                  <a:lnTo>
                    <a:pt x="102870" y="80358"/>
                  </a:lnTo>
                  <a:lnTo>
                    <a:pt x="103822" y="82146"/>
                  </a:lnTo>
                  <a:lnTo>
                    <a:pt x="105410" y="83338"/>
                  </a:lnTo>
                  <a:lnTo>
                    <a:pt x="107420" y="84133"/>
                  </a:lnTo>
                  <a:lnTo>
                    <a:pt x="108761" y="85615"/>
                  </a:lnTo>
                  <a:lnTo>
                    <a:pt x="109654" y="87556"/>
                  </a:lnTo>
                  <a:lnTo>
                    <a:pt x="110250" y="89802"/>
                  </a:lnTo>
                  <a:lnTo>
                    <a:pt x="111601" y="91300"/>
                  </a:lnTo>
                  <a:lnTo>
                    <a:pt x="113453" y="92298"/>
                  </a:lnTo>
                  <a:lnTo>
                    <a:pt x="118718" y="93900"/>
                  </a:lnTo>
                  <a:lnTo>
                    <a:pt x="124181" y="94178"/>
                  </a:lnTo>
                  <a:lnTo>
                    <a:pt x="131833" y="94260"/>
                  </a:lnTo>
                  <a:lnTo>
                    <a:pt x="133609" y="93319"/>
                  </a:lnTo>
                  <a:lnTo>
                    <a:pt x="134792" y="91739"/>
                  </a:lnTo>
                  <a:lnTo>
                    <a:pt x="135581" y="89734"/>
                  </a:lnTo>
                  <a:lnTo>
                    <a:pt x="137060" y="88396"/>
                  </a:lnTo>
                  <a:lnTo>
                    <a:pt x="138998" y="87505"/>
                  </a:lnTo>
                  <a:lnTo>
                    <a:pt x="143692" y="86515"/>
                  </a:lnTo>
                  <a:lnTo>
                    <a:pt x="148953" y="86074"/>
                  </a:lnTo>
                  <a:lnTo>
                    <a:pt x="151690" y="85004"/>
                  </a:lnTo>
                  <a:lnTo>
                    <a:pt x="157270" y="81276"/>
                  </a:lnTo>
                  <a:lnTo>
                    <a:pt x="162926" y="78984"/>
                  </a:lnTo>
                  <a:lnTo>
                    <a:pt x="165766" y="78372"/>
                  </a:lnTo>
                  <a:lnTo>
                    <a:pt x="167661" y="77012"/>
                  </a:lnTo>
                  <a:lnTo>
                    <a:pt x="168924" y="75153"/>
                  </a:lnTo>
                  <a:lnTo>
                    <a:pt x="170327" y="70547"/>
                  </a:lnTo>
                  <a:lnTo>
                    <a:pt x="170951" y="65325"/>
                  </a:lnTo>
                  <a:lnTo>
                    <a:pt x="172070" y="62599"/>
                  </a:lnTo>
                  <a:lnTo>
                    <a:pt x="173768" y="59829"/>
                  </a:lnTo>
                  <a:lnTo>
                    <a:pt x="175853" y="57030"/>
                  </a:lnTo>
                  <a:lnTo>
                    <a:pt x="177242" y="54212"/>
                  </a:lnTo>
                  <a:lnTo>
                    <a:pt x="178170" y="51380"/>
                  </a:lnTo>
                  <a:lnTo>
                    <a:pt x="178787" y="48540"/>
                  </a:lnTo>
                  <a:lnTo>
                    <a:pt x="180152" y="45694"/>
                  </a:lnTo>
                  <a:lnTo>
                    <a:pt x="182013" y="42844"/>
                  </a:lnTo>
                  <a:lnTo>
                    <a:pt x="184207" y="39992"/>
                  </a:lnTo>
                  <a:lnTo>
                    <a:pt x="185670" y="37138"/>
                  </a:lnTo>
                  <a:lnTo>
                    <a:pt x="186644" y="34283"/>
                  </a:lnTo>
                  <a:lnTo>
                    <a:pt x="187295" y="31426"/>
                  </a:lnTo>
                  <a:lnTo>
                    <a:pt x="187728" y="28570"/>
                  </a:lnTo>
                  <a:lnTo>
                    <a:pt x="188017" y="25713"/>
                  </a:lnTo>
                  <a:lnTo>
                    <a:pt x="188481" y="18835"/>
                  </a:lnTo>
                  <a:lnTo>
                    <a:pt x="188544" y="15355"/>
                  </a:lnTo>
                  <a:lnTo>
                    <a:pt x="188591" y="4416"/>
                  </a:lnTo>
                  <a:lnTo>
                    <a:pt x="187640" y="2943"/>
                  </a:lnTo>
                  <a:lnTo>
                    <a:pt x="186054" y="1961"/>
                  </a:lnTo>
                  <a:lnTo>
                    <a:pt x="180069" y="12"/>
                  </a:lnTo>
                  <a:lnTo>
                    <a:pt x="180031" y="0"/>
                  </a:lnTo>
                  <a:lnTo>
                    <a:pt x="180022" y="41730"/>
                  </a:lnTo>
                  <a:lnTo>
                    <a:pt x="180975" y="45917"/>
                  </a:lnTo>
                  <a:lnTo>
                    <a:pt x="182562" y="49661"/>
                  </a:lnTo>
                  <a:lnTo>
                    <a:pt x="184573" y="53108"/>
                  </a:lnTo>
                  <a:lnTo>
                    <a:pt x="185913" y="56360"/>
                  </a:lnTo>
                  <a:lnTo>
                    <a:pt x="186807" y="59480"/>
                  </a:lnTo>
                  <a:lnTo>
                    <a:pt x="187403" y="62512"/>
                  </a:lnTo>
                  <a:lnTo>
                    <a:pt x="187800" y="66439"/>
                  </a:lnTo>
                  <a:lnTo>
                    <a:pt x="188065" y="70961"/>
                  </a:lnTo>
                  <a:lnTo>
                    <a:pt x="188360" y="80114"/>
                  </a:lnTo>
                  <a:lnTo>
                    <a:pt x="188548" y="93751"/>
                  </a:lnTo>
                  <a:lnTo>
                    <a:pt x="188585" y="110168"/>
                  </a:lnTo>
                  <a:lnTo>
                    <a:pt x="187636" y="114402"/>
                  </a:lnTo>
                  <a:lnTo>
                    <a:pt x="186050" y="118177"/>
                  </a:lnTo>
                  <a:lnTo>
                    <a:pt x="184041" y="121646"/>
                  </a:lnTo>
                  <a:lnTo>
                    <a:pt x="182702" y="124911"/>
                  </a:lnTo>
                  <a:lnTo>
                    <a:pt x="181808" y="128041"/>
                  </a:lnTo>
                  <a:lnTo>
                    <a:pt x="181213" y="131080"/>
                  </a:lnTo>
                  <a:lnTo>
                    <a:pt x="179863" y="134058"/>
                  </a:lnTo>
                  <a:lnTo>
                    <a:pt x="178011" y="136996"/>
                  </a:lnTo>
                  <a:lnTo>
                    <a:pt x="175824" y="139907"/>
                  </a:lnTo>
                  <a:lnTo>
                    <a:pt x="173413" y="142801"/>
                  </a:lnTo>
                  <a:lnTo>
                    <a:pt x="170854" y="145682"/>
                  </a:lnTo>
                  <a:lnTo>
                    <a:pt x="165470" y="151423"/>
                  </a:lnTo>
                  <a:lnTo>
                    <a:pt x="154457" y="162697"/>
                  </a:lnTo>
                  <a:lnTo>
                    <a:pt x="150246" y="166923"/>
                  </a:lnTo>
                  <a:lnTo>
                    <a:pt x="147788" y="168431"/>
                  </a:lnTo>
                  <a:lnTo>
                    <a:pt x="142518" y="170107"/>
                  </a:lnTo>
                  <a:lnTo>
                    <a:pt x="138827" y="170553"/>
                  </a:lnTo>
                  <a:lnTo>
                    <a:pt x="134461" y="170852"/>
                  </a:lnTo>
                  <a:lnTo>
                    <a:pt x="125483" y="171182"/>
                  </a:lnTo>
                  <a:lnTo>
                    <a:pt x="118317" y="171329"/>
                  </a:lnTo>
                  <a:lnTo>
                    <a:pt x="104377" y="171413"/>
                  </a:lnTo>
                  <a:lnTo>
                    <a:pt x="99112" y="170471"/>
                  </a:lnTo>
                  <a:lnTo>
                    <a:pt x="93697" y="168892"/>
                  </a:lnTo>
                  <a:lnTo>
                    <a:pt x="88182" y="166886"/>
                  </a:lnTo>
                  <a:lnTo>
                    <a:pt x="82600" y="165549"/>
                  </a:lnTo>
                  <a:lnTo>
                    <a:pt x="76974" y="164658"/>
                  </a:lnTo>
                  <a:lnTo>
                    <a:pt x="71319" y="164063"/>
                  </a:lnTo>
                  <a:lnTo>
                    <a:pt x="66596" y="163667"/>
                  </a:lnTo>
                  <a:lnTo>
                    <a:pt x="62494" y="163403"/>
                  </a:lnTo>
                  <a:lnTo>
                    <a:pt x="58808" y="163227"/>
                  </a:lnTo>
                  <a:lnTo>
                    <a:pt x="49632" y="163031"/>
                  </a:lnTo>
                  <a:lnTo>
                    <a:pt x="0" y="1628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Identifying solutions of two variable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2x+y=9</a:t>
            </a:r>
          </a:p>
          <a:p>
            <a:pPr>
              <a:buNone/>
            </a:pPr>
            <a:r>
              <a:rPr lang="en-US" dirty="0" smtClean="0"/>
              <a:t>Which of the following are solutions?</a:t>
            </a:r>
          </a:p>
          <a:p>
            <a:pPr>
              <a:buNone/>
            </a:pPr>
            <a:r>
              <a:rPr lang="en-US" dirty="0" smtClean="0"/>
              <a:t>(2, 5)			(5, -1)			(3, 4)</a:t>
            </a:r>
            <a:endParaRPr lang="en-US" dirty="0"/>
          </a:p>
        </p:txBody>
      </p:sp>
      <p:sp>
        <p:nvSpPr>
          <p:cNvPr id="4" name="SMARTPenAnnotation255"/>
          <p:cNvSpPr/>
          <p:nvPr/>
        </p:nvSpPr>
        <p:spPr>
          <a:xfrm>
            <a:off x="337582" y="3720468"/>
            <a:ext cx="231061" cy="308608"/>
          </a:xfrm>
          <a:custGeom>
            <a:avLst/>
            <a:gdLst/>
            <a:ahLst/>
            <a:cxnLst/>
            <a:rect l="0" t="0" r="0" b="0"/>
            <a:pathLst>
              <a:path w="231061" h="308608">
                <a:moveTo>
                  <a:pt x="59610" y="42859"/>
                </a:moveTo>
                <a:lnTo>
                  <a:pt x="54671" y="42859"/>
                </a:lnTo>
                <a:lnTo>
                  <a:pt x="58771" y="42859"/>
                </a:lnTo>
                <a:lnTo>
                  <a:pt x="59051" y="41907"/>
                </a:lnTo>
                <a:lnTo>
                  <a:pt x="59536" y="35478"/>
                </a:lnTo>
                <a:lnTo>
                  <a:pt x="65487" y="27678"/>
                </a:lnTo>
                <a:lnTo>
                  <a:pt x="68336" y="19734"/>
                </a:lnTo>
                <a:lnTo>
                  <a:pt x="72378" y="14166"/>
                </a:lnTo>
                <a:lnTo>
                  <a:pt x="74790" y="12301"/>
                </a:lnTo>
                <a:lnTo>
                  <a:pt x="77350" y="11057"/>
                </a:lnTo>
                <a:lnTo>
                  <a:pt x="83687" y="8722"/>
                </a:lnTo>
                <a:lnTo>
                  <a:pt x="88044" y="6766"/>
                </a:lnTo>
                <a:lnTo>
                  <a:pt x="92853" y="4510"/>
                </a:lnTo>
                <a:lnTo>
                  <a:pt x="97012" y="3005"/>
                </a:lnTo>
                <a:lnTo>
                  <a:pt x="104173" y="1334"/>
                </a:lnTo>
                <a:lnTo>
                  <a:pt x="108369" y="888"/>
                </a:lnTo>
                <a:lnTo>
                  <a:pt x="113071" y="591"/>
                </a:lnTo>
                <a:lnTo>
                  <a:pt x="122423" y="261"/>
                </a:lnTo>
                <a:lnTo>
                  <a:pt x="133995" y="75"/>
                </a:lnTo>
                <a:lnTo>
                  <a:pt x="164951" y="0"/>
                </a:lnTo>
                <a:lnTo>
                  <a:pt x="166985" y="951"/>
                </a:lnTo>
                <a:lnTo>
                  <a:pt x="168341" y="2538"/>
                </a:lnTo>
                <a:lnTo>
                  <a:pt x="169245" y="4548"/>
                </a:lnTo>
                <a:lnTo>
                  <a:pt x="175329" y="9322"/>
                </a:lnTo>
                <a:lnTo>
                  <a:pt x="179618" y="11929"/>
                </a:lnTo>
                <a:lnTo>
                  <a:pt x="182478" y="14619"/>
                </a:lnTo>
                <a:lnTo>
                  <a:pt x="184385" y="17365"/>
                </a:lnTo>
                <a:lnTo>
                  <a:pt x="187455" y="22956"/>
                </a:lnTo>
                <a:lnTo>
                  <a:pt x="194539" y="32411"/>
                </a:lnTo>
                <a:lnTo>
                  <a:pt x="199906" y="41708"/>
                </a:lnTo>
                <a:lnTo>
                  <a:pt x="201718" y="46854"/>
                </a:lnTo>
                <a:lnTo>
                  <a:pt x="202926" y="52190"/>
                </a:lnTo>
                <a:lnTo>
                  <a:pt x="203732" y="57652"/>
                </a:lnTo>
                <a:lnTo>
                  <a:pt x="204269" y="63199"/>
                </a:lnTo>
                <a:lnTo>
                  <a:pt x="204627" y="68801"/>
                </a:lnTo>
                <a:lnTo>
                  <a:pt x="204865" y="74441"/>
                </a:lnTo>
                <a:lnTo>
                  <a:pt x="204072" y="80106"/>
                </a:lnTo>
                <a:lnTo>
                  <a:pt x="202590" y="85788"/>
                </a:lnTo>
                <a:lnTo>
                  <a:pt x="200650" y="91481"/>
                </a:lnTo>
                <a:lnTo>
                  <a:pt x="198404" y="97181"/>
                </a:lnTo>
                <a:lnTo>
                  <a:pt x="195954" y="102886"/>
                </a:lnTo>
                <a:lnTo>
                  <a:pt x="190693" y="114305"/>
                </a:lnTo>
                <a:lnTo>
                  <a:pt x="176720" y="142873"/>
                </a:lnTo>
                <a:lnTo>
                  <a:pt x="173878" y="149540"/>
                </a:lnTo>
                <a:lnTo>
                  <a:pt x="171031" y="156842"/>
                </a:lnTo>
                <a:lnTo>
                  <a:pt x="168181" y="164568"/>
                </a:lnTo>
                <a:lnTo>
                  <a:pt x="164376" y="171623"/>
                </a:lnTo>
                <a:lnTo>
                  <a:pt x="159934" y="178232"/>
                </a:lnTo>
                <a:lnTo>
                  <a:pt x="155067" y="184543"/>
                </a:lnTo>
                <a:lnTo>
                  <a:pt x="150871" y="190655"/>
                </a:lnTo>
                <a:lnTo>
                  <a:pt x="147121" y="196635"/>
                </a:lnTo>
                <a:lnTo>
                  <a:pt x="143668" y="202526"/>
                </a:lnTo>
                <a:lnTo>
                  <a:pt x="139461" y="207406"/>
                </a:lnTo>
                <a:lnTo>
                  <a:pt x="134752" y="211612"/>
                </a:lnTo>
                <a:lnTo>
                  <a:pt x="129707" y="215369"/>
                </a:lnTo>
                <a:lnTo>
                  <a:pt x="125391" y="219778"/>
                </a:lnTo>
                <a:lnTo>
                  <a:pt x="121562" y="224622"/>
                </a:lnTo>
                <a:lnTo>
                  <a:pt x="118056" y="229757"/>
                </a:lnTo>
                <a:lnTo>
                  <a:pt x="113814" y="234133"/>
                </a:lnTo>
                <a:lnTo>
                  <a:pt x="109081" y="238003"/>
                </a:lnTo>
                <a:lnTo>
                  <a:pt x="104021" y="241535"/>
                </a:lnTo>
                <a:lnTo>
                  <a:pt x="99695" y="245794"/>
                </a:lnTo>
                <a:lnTo>
                  <a:pt x="95858" y="250540"/>
                </a:lnTo>
                <a:lnTo>
                  <a:pt x="92348" y="255608"/>
                </a:lnTo>
                <a:lnTo>
                  <a:pt x="88103" y="258986"/>
                </a:lnTo>
                <a:lnTo>
                  <a:pt x="83368" y="261239"/>
                </a:lnTo>
                <a:lnTo>
                  <a:pt x="78306" y="262741"/>
                </a:lnTo>
                <a:lnTo>
                  <a:pt x="73026" y="264694"/>
                </a:lnTo>
                <a:lnTo>
                  <a:pt x="67602" y="266949"/>
                </a:lnTo>
                <a:lnTo>
                  <a:pt x="62080" y="269405"/>
                </a:lnTo>
                <a:lnTo>
                  <a:pt x="57447" y="271042"/>
                </a:lnTo>
                <a:lnTo>
                  <a:pt x="53405" y="272134"/>
                </a:lnTo>
                <a:lnTo>
                  <a:pt x="46375" y="273346"/>
                </a:lnTo>
                <a:lnTo>
                  <a:pt x="40075" y="273885"/>
                </a:lnTo>
                <a:lnTo>
                  <a:pt x="34100" y="274125"/>
                </a:lnTo>
                <a:lnTo>
                  <a:pt x="25382" y="274260"/>
                </a:lnTo>
                <a:lnTo>
                  <a:pt x="22504" y="274279"/>
                </a:lnTo>
                <a:lnTo>
                  <a:pt x="19632" y="273339"/>
                </a:lnTo>
                <a:lnTo>
                  <a:pt x="13902" y="269755"/>
                </a:lnTo>
                <a:lnTo>
                  <a:pt x="11993" y="267465"/>
                </a:lnTo>
                <a:lnTo>
                  <a:pt x="10720" y="264987"/>
                </a:lnTo>
                <a:lnTo>
                  <a:pt x="9872" y="262381"/>
                </a:lnTo>
                <a:lnTo>
                  <a:pt x="6389" y="256947"/>
                </a:lnTo>
                <a:lnTo>
                  <a:pt x="4127" y="254164"/>
                </a:lnTo>
                <a:lnTo>
                  <a:pt x="2619" y="251357"/>
                </a:lnTo>
                <a:lnTo>
                  <a:pt x="943" y="245697"/>
                </a:lnTo>
                <a:lnTo>
                  <a:pt x="0" y="237156"/>
                </a:lnTo>
                <a:lnTo>
                  <a:pt x="820" y="234303"/>
                </a:lnTo>
                <a:lnTo>
                  <a:pt x="4271" y="228593"/>
                </a:lnTo>
                <a:lnTo>
                  <a:pt x="8980" y="222880"/>
                </a:lnTo>
                <a:lnTo>
                  <a:pt x="14248" y="217166"/>
                </a:lnTo>
                <a:lnTo>
                  <a:pt x="22568" y="208594"/>
                </a:lnTo>
                <a:lnTo>
                  <a:pt x="28225" y="202879"/>
                </a:lnTo>
                <a:lnTo>
                  <a:pt x="32019" y="200974"/>
                </a:lnTo>
                <a:lnTo>
                  <a:pt x="36453" y="199704"/>
                </a:lnTo>
                <a:lnTo>
                  <a:pt x="41315" y="198857"/>
                </a:lnTo>
                <a:lnTo>
                  <a:pt x="46461" y="197340"/>
                </a:lnTo>
                <a:lnTo>
                  <a:pt x="51796" y="195377"/>
                </a:lnTo>
                <a:lnTo>
                  <a:pt x="57258" y="193115"/>
                </a:lnTo>
                <a:lnTo>
                  <a:pt x="62805" y="191607"/>
                </a:lnTo>
                <a:lnTo>
                  <a:pt x="68407" y="190602"/>
                </a:lnTo>
                <a:lnTo>
                  <a:pt x="74047" y="189932"/>
                </a:lnTo>
                <a:lnTo>
                  <a:pt x="79712" y="189485"/>
                </a:lnTo>
                <a:lnTo>
                  <a:pt x="85394" y="189187"/>
                </a:lnTo>
                <a:lnTo>
                  <a:pt x="91087" y="188989"/>
                </a:lnTo>
                <a:lnTo>
                  <a:pt x="95835" y="189809"/>
                </a:lnTo>
                <a:lnTo>
                  <a:pt x="99952" y="191308"/>
                </a:lnTo>
                <a:lnTo>
                  <a:pt x="103650" y="193260"/>
                </a:lnTo>
                <a:lnTo>
                  <a:pt x="108020" y="194562"/>
                </a:lnTo>
                <a:lnTo>
                  <a:pt x="112838" y="195429"/>
                </a:lnTo>
                <a:lnTo>
                  <a:pt x="117955" y="196007"/>
                </a:lnTo>
                <a:lnTo>
                  <a:pt x="123272" y="197345"/>
                </a:lnTo>
                <a:lnTo>
                  <a:pt x="128721" y="199190"/>
                </a:lnTo>
                <a:lnTo>
                  <a:pt x="134259" y="201372"/>
                </a:lnTo>
                <a:lnTo>
                  <a:pt x="138904" y="203780"/>
                </a:lnTo>
                <a:lnTo>
                  <a:pt x="142952" y="206337"/>
                </a:lnTo>
                <a:lnTo>
                  <a:pt x="146604" y="208994"/>
                </a:lnTo>
                <a:lnTo>
                  <a:pt x="150943" y="211718"/>
                </a:lnTo>
                <a:lnTo>
                  <a:pt x="155741" y="214487"/>
                </a:lnTo>
                <a:lnTo>
                  <a:pt x="160845" y="217285"/>
                </a:lnTo>
                <a:lnTo>
                  <a:pt x="166153" y="221056"/>
                </a:lnTo>
                <a:lnTo>
                  <a:pt x="171596" y="225474"/>
                </a:lnTo>
                <a:lnTo>
                  <a:pt x="177130" y="230325"/>
                </a:lnTo>
                <a:lnTo>
                  <a:pt x="185818" y="238255"/>
                </a:lnTo>
                <a:lnTo>
                  <a:pt x="192855" y="244954"/>
                </a:lnTo>
                <a:lnTo>
                  <a:pt x="199158" y="251107"/>
                </a:lnTo>
                <a:lnTo>
                  <a:pt x="205134" y="259556"/>
                </a:lnTo>
                <a:lnTo>
                  <a:pt x="210012" y="268709"/>
                </a:lnTo>
                <a:lnTo>
                  <a:pt x="212180" y="275952"/>
                </a:lnTo>
                <a:lnTo>
                  <a:pt x="215684" y="282346"/>
                </a:lnTo>
                <a:lnTo>
                  <a:pt x="220416" y="288363"/>
                </a:lnTo>
                <a:lnTo>
                  <a:pt x="227483" y="296153"/>
                </a:lnTo>
                <a:lnTo>
                  <a:pt x="229470" y="298309"/>
                </a:lnTo>
                <a:lnTo>
                  <a:pt x="230000" y="299836"/>
                </a:lnTo>
                <a:lnTo>
                  <a:pt x="231060" y="30860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6"/>
          <p:cNvSpPr/>
          <p:nvPr/>
        </p:nvSpPr>
        <p:spPr>
          <a:xfrm>
            <a:off x="671513" y="3694756"/>
            <a:ext cx="128587" cy="308484"/>
          </a:xfrm>
          <a:custGeom>
            <a:avLst/>
            <a:gdLst/>
            <a:ahLst/>
            <a:cxnLst/>
            <a:rect l="0" t="0" r="0" b="0"/>
            <a:pathLst>
              <a:path w="128587" h="308484">
                <a:moveTo>
                  <a:pt x="77151" y="8564"/>
                </a:moveTo>
                <a:lnTo>
                  <a:pt x="77151" y="0"/>
                </a:lnTo>
                <a:lnTo>
                  <a:pt x="77151" y="4545"/>
                </a:lnTo>
                <a:lnTo>
                  <a:pt x="75246" y="5884"/>
                </a:lnTo>
                <a:lnTo>
                  <a:pt x="72071" y="6777"/>
                </a:lnTo>
                <a:lnTo>
                  <a:pt x="68050" y="7373"/>
                </a:lnTo>
                <a:lnTo>
                  <a:pt x="64416" y="8722"/>
                </a:lnTo>
                <a:lnTo>
                  <a:pt x="61041" y="10574"/>
                </a:lnTo>
                <a:lnTo>
                  <a:pt x="57839" y="12762"/>
                </a:lnTo>
                <a:lnTo>
                  <a:pt x="54751" y="15172"/>
                </a:lnTo>
                <a:lnTo>
                  <a:pt x="51741" y="17732"/>
                </a:lnTo>
                <a:lnTo>
                  <a:pt x="48781" y="20391"/>
                </a:lnTo>
                <a:lnTo>
                  <a:pt x="46808" y="24068"/>
                </a:lnTo>
                <a:lnTo>
                  <a:pt x="44615" y="33235"/>
                </a:lnTo>
                <a:lnTo>
                  <a:pt x="41101" y="41119"/>
                </a:lnTo>
                <a:lnTo>
                  <a:pt x="38830" y="44554"/>
                </a:lnTo>
                <a:lnTo>
                  <a:pt x="36364" y="48750"/>
                </a:lnTo>
                <a:lnTo>
                  <a:pt x="33767" y="53452"/>
                </a:lnTo>
                <a:lnTo>
                  <a:pt x="31084" y="58492"/>
                </a:lnTo>
                <a:lnTo>
                  <a:pt x="28342" y="62804"/>
                </a:lnTo>
                <a:lnTo>
                  <a:pt x="25562" y="66631"/>
                </a:lnTo>
                <a:lnTo>
                  <a:pt x="22756" y="70135"/>
                </a:lnTo>
                <a:lnTo>
                  <a:pt x="19933" y="74377"/>
                </a:lnTo>
                <a:lnTo>
                  <a:pt x="17098" y="79109"/>
                </a:lnTo>
                <a:lnTo>
                  <a:pt x="14256" y="84169"/>
                </a:lnTo>
                <a:lnTo>
                  <a:pt x="8558" y="94871"/>
                </a:lnTo>
                <a:lnTo>
                  <a:pt x="5705" y="100392"/>
                </a:lnTo>
                <a:lnTo>
                  <a:pt x="3803" y="105977"/>
                </a:lnTo>
                <a:lnTo>
                  <a:pt x="2535" y="111606"/>
                </a:lnTo>
                <a:lnTo>
                  <a:pt x="1690" y="117264"/>
                </a:lnTo>
                <a:lnTo>
                  <a:pt x="1126" y="122940"/>
                </a:lnTo>
                <a:lnTo>
                  <a:pt x="750" y="128630"/>
                </a:lnTo>
                <a:lnTo>
                  <a:pt x="500" y="134328"/>
                </a:lnTo>
                <a:lnTo>
                  <a:pt x="222" y="145739"/>
                </a:lnTo>
                <a:lnTo>
                  <a:pt x="0" y="220019"/>
                </a:lnTo>
                <a:lnTo>
                  <a:pt x="952" y="225734"/>
                </a:lnTo>
                <a:lnTo>
                  <a:pt x="2539" y="231448"/>
                </a:lnTo>
                <a:lnTo>
                  <a:pt x="4550" y="237164"/>
                </a:lnTo>
                <a:lnTo>
                  <a:pt x="6843" y="241926"/>
                </a:lnTo>
                <a:lnTo>
                  <a:pt x="9324" y="246054"/>
                </a:lnTo>
                <a:lnTo>
                  <a:pt x="11931" y="249758"/>
                </a:lnTo>
                <a:lnTo>
                  <a:pt x="14827" y="258954"/>
                </a:lnTo>
                <a:lnTo>
                  <a:pt x="15599" y="264073"/>
                </a:lnTo>
                <a:lnTo>
                  <a:pt x="18997" y="272301"/>
                </a:lnTo>
                <a:lnTo>
                  <a:pt x="21237" y="275828"/>
                </a:lnTo>
                <a:lnTo>
                  <a:pt x="23683" y="279133"/>
                </a:lnTo>
                <a:lnTo>
                  <a:pt x="26266" y="282288"/>
                </a:lnTo>
                <a:lnTo>
                  <a:pt x="28940" y="285344"/>
                </a:lnTo>
                <a:lnTo>
                  <a:pt x="31676" y="288334"/>
                </a:lnTo>
                <a:lnTo>
                  <a:pt x="37255" y="294196"/>
                </a:lnTo>
                <a:lnTo>
                  <a:pt x="41029" y="296140"/>
                </a:lnTo>
                <a:lnTo>
                  <a:pt x="45450" y="297437"/>
                </a:lnTo>
                <a:lnTo>
                  <a:pt x="50302" y="298301"/>
                </a:lnTo>
                <a:lnTo>
                  <a:pt x="54489" y="299829"/>
                </a:lnTo>
                <a:lnTo>
                  <a:pt x="58233" y="301800"/>
                </a:lnTo>
                <a:lnTo>
                  <a:pt x="61682" y="304067"/>
                </a:lnTo>
                <a:lnTo>
                  <a:pt x="65886" y="305579"/>
                </a:lnTo>
                <a:lnTo>
                  <a:pt x="70594" y="306586"/>
                </a:lnTo>
                <a:lnTo>
                  <a:pt x="75637" y="307258"/>
                </a:lnTo>
                <a:lnTo>
                  <a:pt x="80904" y="307705"/>
                </a:lnTo>
                <a:lnTo>
                  <a:pt x="86321" y="308004"/>
                </a:lnTo>
                <a:lnTo>
                  <a:pt x="97419" y="308336"/>
                </a:lnTo>
                <a:lnTo>
                  <a:pt x="108702" y="308483"/>
                </a:lnTo>
                <a:lnTo>
                  <a:pt x="113425" y="307570"/>
                </a:lnTo>
                <a:lnTo>
                  <a:pt x="117526" y="306009"/>
                </a:lnTo>
                <a:lnTo>
                  <a:pt x="128586" y="30002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7"/>
          <p:cNvSpPr/>
          <p:nvPr/>
        </p:nvSpPr>
        <p:spPr>
          <a:xfrm>
            <a:off x="851534" y="3780838"/>
            <a:ext cx="188596" cy="153937"/>
          </a:xfrm>
          <a:custGeom>
            <a:avLst/>
            <a:gdLst/>
            <a:ahLst/>
            <a:cxnLst/>
            <a:rect l="0" t="0" r="0" b="0"/>
            <a:pathLst>
              <a:path w="188596" h="153937">
                <a:moveTo>
                  <a:pt x="0" y="51069"/>
                </a:moveTo>
                <a:lnTo>
                  <a:pt x="0" y="38299"/>
                </a:lnTo>
                <a:lnTo>
                  <a:pt x="953" y="35888"/>
                </a:lnTo>
                <a:lnTo>
                  <a:pt x="2540" y="33328"/>
                </a:lnTo>
                <a:lnTo>
                  <a:pt x="7381" y="26927"/>
                </a:lnTo>
                <a:lnTo>
                  <a:pt x="13123" y="23512"/>
                </a:lnTo>
                <a:lnTo>
                  <a:pt x="17321" y="21267"/>
                </a:lnTo>
                <a:lnTo>
                  <a:pt x="21073" y="18819"/>
                </a:lnTo>
                <a:lnTo>
                  <a:pt x="24526" y="16234"/>
                </a:lnTo>
                <a:lnTo>
                  <a:pt x="27781" y="13558"/>
                </a:lnTo>
                <a:lnTo>
                  <a:pt x="30903" y="11775"/>
                </a:lnTo>
                <a:lnTo>
                  <a:pt x="33937" y="10585"/>
                </a:lnTo>
                <a:lnTo>
                  <a:pt x="36913" y="9792"/>
                </a:lnTo>
                <a:lnTo>
                  <a:pt x="40801" y="9264"/>
                </a:lnTo>
                <a:lnTo>
                  <a:pt x="45298" y="8911"/>
                </a:lnTo>
                <a:lnTo>
                  <a:pt x="50202" y="8676"/>
                </a:lnTo>
                <a:lnTo>
                  <a:pt x="54423" y="7567"/>
                </a:lnTo>
                <a:lnTo>
                  <a:pt x="58190" y="5875"/>
                </a:lnTo>
                <a:lnTo>
                  <a:pt x="61653" y="3795"/>
                </a:lnTo>
                <a:lnTo>
                  <a:pt x="65867" y="2408"/>
                </a:lnTo>
                <a:lnTo>
                  <a:pt x="70582" y="1483"/>
                </a:lnTo>
                <a:lnTo>
                  <a:pt x="75630" y="867"/>
                </a:lnTo>
                <a:lnTo>
                  <a:pt x="79947" y="456"/>
                </a:lnTo>
                <a:lnTo>
                  <a:pt x="83778" y="182"/>
                </a:lnTo>
                <a:lnTo>
                  <a:pt x="87285" y="0"/>
                </a:lnTo>
                <a:lnTo>
                  <a:pt x="90575" y="830"/>
                </a:lnTo>
                <a:lnTo>
                  <a:pt x="93721" y="2336"/>
                </a:lnTo>
                <a:lnTo>
                  <a:pt x="96771" y="4293"/>
                </a:lnTo>
                <a:lnTo>
                  <a:pt x="99757" y="5598"/>
                </a:lnTo>
                <a:lnTo>
                  <a:pt x="105614" y="7047"/>
                </a:lnTo>
                <a:lnTo>
                  <a:pt x="107557" y="8386"/>
                </a:lnTo>
                <a:lnTo>
                  <a:pt x="108852" y="10231"/>
                </a:lnTo>
                <a:lnTo>
                  <a:pt x="110292" y="14821"/>
                </a:lnTo>
                <a:lnTo>
                  <a:pt x="110675" y="17379"/>
                </a:lnTo>
                <a:lnTo>
                  <a:pt x="110931" y="20036"/>
                </a:lnTo>
                <a:lnTo>
                  <a:pt x="111102" y="23713"/>
                </a:lnTo>
                <a:lnTo>
                  <a:pt x="111291" y="32878"/>
                </a:lnTo>
                <a:lnTo>
                  <a:pt x="110389" y="37037"/>
                </a:lnTo>
                <a:lnTo>
                  <a:pt x="108836" y="40762"/>
                </a:lnTo>
                <a:lnTo>
                  <a:pt x="106847" y="44197"/>
                </a:lnTo>
                <a:lnTo>
                  <a:pt x="102098" y="53095"/>
                </a:lnTo>
                <a:lnTo>
                  <a:pt x="99498" y="58135"/>
                </a:lnTo>
                <a:lnTo>
                  <a:pt x="96812" y="62447"/>
                </a:lnTo>
                <a:lnTo>
                  <a:pt x="94069" y="66274"/>
                </a:lnTo>
                <a:lnTo>
                  <a:pt x="91288" y="69778"/>
                </a:lnTo>
                <a:lnTo>
                  <a:pt x="88481" y="74020"/>
                </a:lnTo>
                <a:lnTo>
                  <a:pt x="85658" y="78752"/>
                </a:lnTo>
                <a:lnTo>
                  <a:pt x="82823" y="83812"/>
                </a:lnTo>
                <a:lnTo>
                  <a:pt x="79980" y="88138"/>
                </a:lnTo>
                <a:lnTo>
                  <a:pt x="77133" y="91974"/>
                </a:lnTo>
                <a:lnTo>
                  <a:pt x="74282" y="95484"/>
                </a:lnTo>
                <a:lnTo>
                  <a:pt x="72381" y="98776"/>
                </a:lnTo>
                <a:lnTo>
                  <a:pt x="71115" y="101924"/>
                </a:lnTo>
                <a:lnTo>
                  <a:pt x="70270" y="104975"/>
                </a:lnTo>
                <a:lnTo>
                  <a:pt x="67802" y="107961"/>
                </a:lnTo>
                <a:lnTo>
                  <a:pt x="64251" y="110905"/>
                </a:lnTo>
                <a:lnTo>
                  <a:pt x="59979" y="113820"/>
                </a:lnTo>
                <a:lnTo>
                  <a:pt x="57131" y="116715"/>
                </a:lnTo>
                <a:lnTo>
                  <a:pt x="55233" y="119598"/>
                </a:lnTo>
                <a:lnTo>
                  <a:pt x="53967" y="122472"/>
                </a:lnTo>
                <a:lnTo>
                  <a:pt x="53123" y="125342"/>
                </a:lnTo>
                <a:lnTo>
                  <a:pt x="52561" y="128207"/>
                </a:lnTo>
                <a:lnTo>
                  <a:pt x="52186" y="131069"/>
                </a:lnTo>
                <a:lnTo>
                  <a:pt x="51935" y="133930"/>
                </a:lnTo>
                <a:lnTo>
                  <a:pt x="51769" y="136790"/>
                </a:lnTo>
                <a:lnTo>
                  <a:pt x="51658" y="139649"/>
                </a:lnTo>
                <a:lnTo>
                  <a:pt x="52536" y="141555"/>
                </a:lnTo>
                <a:lnTo>
                  <a:pt x="54074" y="142825"/>
                </a:lnTo>
                <a:lnTo>
                  <a:pt x="56052" y="143672"/>
                </a:lnTo>
                <a:lnTo>
                  <a:pt x="57371" y="145190"/>
                </a:lnTo>
                <a:lnTo>
                  <a:pt x="58250" y="147154"/>
                </a:lnTo>
                <a:lnTo>
                  <a:pt x="58836" y="149415"/>
                </a:lnTo>
                <a:lnTo>
                  <a:pt x="60179" y="150923"/>
                </a:lnTo>
                <a:lnTo>
                  <a:pt x="62027" y="151928"/>
                </a:lnTo>
                <a:lnTo>
                  <a:pt x="66620" y="153045"/>
                </a:lnTo>
                <a:lnTo>
                  <a:pt x="71837" y="153542"/>
                </a:lnTo>
                <a:lnTo>
                  <a:pt x="77055" y="153861"/>
                </a:lnTo>
                <a:lnTo>
                  <a:pt x="104644" y="153936"/>
                </a:lnTo>
                <a:lnTo>
                  <a:pt x="107863" y="152985"/>
                </a:lnTo>
                <a:lnTo>
                  <a:pt x="110961" y="151398"/>
                </a:lnTo>
                <a:lnTo>
                  <a:pt x="113979" y="149387"/>
                </a:lnTo>
                <a:lnTo>
                  <a:pt x="117896" y="148047"/>
                </a:lnTo>
                <a:lnTo>
                  <a:pt x="122413" y="147154"/>
                </a:lnTo>
                <a:lnTo>
                  <a:pt x="127329" y="146558"/>
                </a:lnTo>
                <a:lnTo>
                  <a:pt x="131558" y="146161"/>
                </a:lnTo>
                <a:lnTo>
                  <a:pt x="135331" y="145896"/>
                </a:lnTo>
                <a:lnTo>
                  <a:pt x="138798" y="145720"/>
                </a:lnTo>
                <a:lnTo>
                  <a:pt x="143015" y="144649"/>
                </a:lnTo>
                <a:lnTo>
                  <a:pt x="147731" y="142984"/>
                </a:lnTo>
                <a:lnTo>
                  <a:pt x="152780" y="140921"/>
                </a:lnTo>
                <a:lnTo>
                  <a:pt x="157098" y="138592"/>
                </a:lnTo>
                <a:lnTo>
                  <a:pt x="160930" y="136088"/>
                </a:lnTo>
                <a:lnTo>
                  <a:pt x="164437" y="133466"/>
                </a:lnTo>
                <a:lnTo>
                  <a:pt x="168680" y="131718"/>
                </a:lnTo>
                <a:lnTo>
                  <a:pt x="173413" y="130553"/>
                </a:lnTo>
                <a:lnTo>
                  <a:pt x="188595" y="12822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8"/>
          <p:cNvSpPr/>
          <p:nvPr/>
        </p:nvSpPr>
        <p:spPr>
          <a:xfrm>
            <a:off x="1022984" y="3694748"/>
            <a:ext cx="180003" cy="317033"/>
          </a:xfrm>
          <a:custGeom>
            <a:avLst/>
            <a:gdLst/>
            <a:ahLst/>
            <a:cxnLst/>
            <a:rect l="0" t="0" r="0" b="0"/>
            <a:pathLst>
              <a:path w="180003" h="317033">
                <a:moveTo>
                  <a:pt x="0" y="8572"/>
                </a:moveTo>
                <a:lnTo>
                  <a:pt x="0" y="1191"/>
                </a:lnTo>
                <a:lnTo>
                  <a:pt x="953" y="794"/>
                </a:lnTo>
                <a:lnTo>
                  <a:pt x="5892" y="234"/>
                </a:lnTo>
                <a:lnTo>
                  <a:pt x="10583" y="46"/>
                </a:lnTo>
                <a:lnTo>
                  <a:pt x="41734" y="0"/>
                </a:lnTo>
                <a:lnTo>
                  <a:pt x="46873" y="952"/>
                </a:lnTo>
                <a:lnTo>
                  <a:pt x="52203" y="2539"/>
                </a:lnTo>
                <a:lnTo>
                  <a:pt x="57662" y="4550"/>
                </a:lnTo>
                <a:lnTo>
                  <a:pt x="63207" y="5891"/>
                </a:lnTo>
                <a:lnTo>
                  <a:pt x="68808" y="6784"/>
                </a:lnTo>
                <a:lnTo>
                  <a:pt x="74447" y="7380"/>
                </a:lnTo>
                <a:lnTo>
                  <a:pt x="80112" y="8730"/>
                </a:lnTo>
                <a:lnTo>
                  <a:pt x="85793" y="10582"/>
                </a:lnTo>
                <a:lnTo>
                  <a:pt x="91485" y="12769"/>
                </a:lnTo>
                <a:lnTo>
                  <a:pt x="97185" y="15180"/>
                </a:lnTo>
                <a:lnTo>
                  <a:pt x="102890" y="17740"/>
                </a:lnTo>
                <a:lnTo>
                  <a:pt x="108599" y="20399"/>
                </a:lnTo>
                <a:lnTo>
                  <a:pt x="113357" y="23124"/>
                </a:lnTo>
                <a:lnTo>
                  <a:pt x="117481" y="25893"/>
                </a:lnTo>
                <a:lnTo>
                  <a:pt x="121184" y="28692"/>
                </a:lnTo>
                <a:lnTo>
                  <a:pt x="125557" y="32462"/>
                </a:lnTo>
                <a:lnTo>
                  <a:pt x="130377" y="36881"/>
                </a:lnTo>
                <a:lnTo>
                  <a:pt x="135496" y="41732"/>
                </a:lnTo>
                <a:lnTo>
                  <a:pt x="140813" y="45919"/>
                </a:lnTo>
                <a:lnTo>
                  <a:pt x="146263" y="49662"/>
                </a:lnTo>
                <a:lnTo>
                  <a:pt x="151801" y="53110"/>
                </a:lnTo>
                <a:lnTo>
                  <a:pt x="155494" y="57314"/>
                </a:lnTo>
                <a:lnTo>
                  <a:pt x="157955" y="62022"/>
                </a:lnTo>
                <a:lnTo>
                  <a:pt x="159596" y="67065"/>
                </a:lnTo>
                <a:lnTo>
                  <a:pt x="162595" y="72332"/>
                </a:lnTo>
                <a:lnTo>
                  <a:pt x="166499" y="77749"/>
                </a:lnTo>
                <a:lnTo>
                  <a:pt x="171007" y="83265"/>
                </a:lnTo>
                <a:lnTo>
                  <a:pt x="174012" y="88847"/>
                </a:lnTo>
                <a:lnTo>
                  <a:pt x="176016" y="94474"/>
                </a:lnTo>
                <a:lnTo>
                  <a:pt x="177352" y="100130"/>
                </a:lnTo>
                <a:lnTo>
                  <a:pt x="178242" y="106758"/>
                </a:lnTo>
                <a:lnTo>
                  <a:pt x="178836" y="114034"/>
                </a:lnTo>
                <a:lnTo>
                  <a:pt x="179495" y="128786"/>
                </a:lnTo>
                <a:lnTo>
                  <a:pt x="179788" y="141693"/>
                </a:lnTo>
                <a:lnTo>
                  <a:pt x="180002" y="184441"/>
                </a:lnTo>
                <a:lnTo>
                  <a:pt x="178104" y="191541"/>
                </a:lnTo>
                <a:lnTo>
                  <a:pt x="174934" y="199131"/>
                </a:lnTo>
                <a:lnTo>
                  <a:pt x="170915" y="207049"/>
                </a:lnTo>
                <a:lnTo>
                  <a:pt x="167284" y="215185"/>
                </a:lnTo>
                <a:lnTo>
                  <a:pt x="163910" y="223466"/>
                </a:lnTo>
                <a:lnTo>
                  <a:pt x="160708" y="231844"/>
                </a:lnTo>
                <a:lnTo>
                  <a:pt x="157622" y="239335"/>
                </a:lnTo>
                <a:lnTo>
                  <a:pt x="154611" y="246234"/>
                </a:lnTo>
                <a:lnTo>
                  <a:pt x="148726" y="258979"/>
                </a:lnTo>
                <a:lnTo>
                  <a:pt x="142936" y="270994"/>
                </a:lnTo>
                <a:lnTo>
                  <a:pt x="140058" y="275912"/>
                </a:lnTo>
                <a:lnTo>
                  <a:pt x="137187" y="280144"/>
                </a:lnTo>
                <a:lnTo>
                  <a:pt x="134321" y="283917"/>
                </a:lnTo>
                <a:lnTo>
                  <a:pt x="131457" y="287385"/>
                </a:lnTo>
                <a:lnTo>
                  <a:pt x="128596" y="290650"/>
                </a:lnTo>
                <a:lnTo>
                  <a:pt x="125736" y="293779"/>
                </a:lnTo>
                <a:lnTo>
                  <a:pt x="120018" y="299795"/>
                </a:lnTo>
                <a:lnTo>
                  <a:pt x="103372" y="316676"/>
                </a:lnTo>
                <a:lnTo>
                  <a:pt x="98013" y="316957"/>
                </a:lnTo>
                <a:lnTo>
                  <a:pt x="93917" y="317032"/>
                </a:lnTo>
                <a:lnTo>
                  <a:pt x="91187" y="316130"/>
                </a:lnTo>
                <a:lnTo>
                  <a:pt x="89366" y="314575"/>
                </a:lnTo>
                <a:lnTo>
                  <a:pt x="86445" y="309788"/>
                </a:lnTo>
                <a:lnTo>
                  <a:pt x="85939" y="304407"/>
                </a:lnTo>
                <a:lnTo>
                  <a:pt x="86820" y="302951"/>
                </a:lnTo>
                <a:lnTo>
                  <a:pt x="88360" y="301979"/>
                </a:lnTo>
                <a:lnTo>
                  <a:pt x="94298" y="3000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9"/>
          <p:cNvSpPr/>
          <p:nvPr/>
        </p:nvSpPr>
        <p:spPr>
          <a:xfrm>
            <a:off x="1425892" y="3703320"/>
            <a:ext cx="60008" cy="231458"/>
          </a:xfrm>
          <a:custGeom>
            <a:avLst/>
            <a:gdLst/>
            <a:ahLst/>
            <a:cxnLst/>
            <a:rect l="0" t="0" r="0" b="0"/>
            <a:pathLst>
              <a:path w="60008" h="231458">
                <a:moveTo>
                  <a:pt x="0" y="0"/>
                </a:moveTo>
                <a:lnTo>
                  <a:pt x="12770" y="0"/>
                </a:lnTo>
                <a:lnTo>
                  <a:pt x="14229" y="952"/>
                </a:lnTo>
                <a:lnTo>
                  <a:pt x="15201" y="2540"/>
                </a:lnTo>
                <a:lnTo>
                  <a:pt x="15849" y="4550"/>
                </a:lnTo>
                <a:lnTo>
                  <a:pt x="17233" y="6844"/>
                </a:lnTo>
                <a:lnTo>
                  <a:pt x="19109" y="9325"/>
                </a:lnTo>
                <a:lnTo>
                  <a:pt x="21312" y="11931"/>
                </a:lnTo>
                <a:lnTo>
                  <a:pt x="22780" y="14622"/>
                </a:lnTo>
                <a:lnTo>
                  <a:pt x="25800" y="23911"/>
                </a:lnTo>
                <a:lnTo>
                  <a:pt x="27677" y="28323"/>
                </a:lnTo>
                <a:lnTo>
                  <a:pt x="29882" y="33170"/>
                </a:lnTo>
                <a:lnTo>
                  <a:pt x="31351" y="38305"/>
                </a:lnTo>
                <a:lnTo>
                  <a:pt x="32331" y="43635"/>
                </a:lnTo>
                <a:lnTo>
                  <a:pt x="32984" y="49092"/>
                </a:lnTo>
                <a:lnTo>
                  <a:pt x="34372" y="53683"/>
                </a:lnTo>
                <a:lnTo>
                  <a:pt x="36249" y="57696"/>
                </a:lnTo>
                <a:lnTo>
                  <a:pt x="38454" y="61324"/>
                </a:lnTo>
                <a:lnTo>
                  <a:pt x="39923" y="65648"/>
                </a:lnTo>
                <a:lnTo>
                  <a:pt x="40903" y="70435"/>
                </a:lnTo>
                <a:lnTo>
                  <a:pt x="41556" y="75531"/>
                </a:lnTo>
                <a:lnTo>
                  <a:pt x="42944" y="80834"/>
                </a:lnTo>
                <a:lnTo>
                  <a:pt x="44822" y="86274"/>
                </a:lnTo>
                <a:lnTo>
                  <a:pt x="47026" y="91806"/>
                </a:lnTo>
                <a:lnTo>
                  <a:pt x="48496" y="98352"/>
                </a:lnTo>
                <a:lnTo>
                  <a:pt x="49475" y="105573"/>
                </a:lnTo>
                <a:lnTo>
                  <a:pt x="50129" y="113244"/>
                </a:lnTo>
                <a:lnTo>
                  <a:pt x="50564" y="120263"/>
                </a:lnTo>
                <a:lnTo>
                  <a:pt x="51048" y="133143"/>
                </a:lnTo>
                <a:lnTo>
                  <a:pt x="51320" y="151104"/>
                </a:lnTo>
                <a:lnTo>
                  <a:pt x="51401" y="168490"/>
                </a:lnTo>
                <a:lnTo>
                  <a:pt x="52365" y="173287"/>
                </a:lnTo>
                <a:lnTo>
                  <a:pt x="53960" y="177437"/>
                </a:lnTo>
                <a:lnTo>
                  <a:pt x="55976" y="181156"/>
                </a:lnTo>
                <a:lnTo>
                  <a:pt x="56367" y="185541"/>
                </a:lnTo>
                <a:lnTo>
                  <a:pt x="55676" y="190369"/>
                </a:lnTo>
                <a:lnTo>
                  <a:pt x="54262" y="195492"/>
                </a:lnTo>
                <a:lnTo>
                  <a:pt x="54272" y="199861"/>
                </a:lnTo>
                <a:lnTo>
                  <a:pt x="55231" y="203725"/>
                </a:lnTo>
                <a:lnTo>
                  <a:pt x="56823" y="207254"/>
                </a:lnTo>
                <a:lnTo>
                  <a:pt x="58592" y="213715"/>
                </a:lnTo>
                <a:lnTo>
                  <a:pt x="59728" y="221073"/>
                </a:lnTo>
                <a:lnTo>
                  <a:pt x="59925" y="226899"/>
                </a:lnTo>
                <a:lnTo>
                  <a:pt x="60007" y="23145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0"/>
          <p:cNvSpPr/>
          <p:nvPr/>
        </p:nvSpPr>
        <p:spPr>
          <a:xfrm>
            <a:off x="1357312" y="3771900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0" y="29739"/>
                </a:lnTo>
                <a:lnTo>
                  <a:pt x="952" y="28398"/>
                </a:lnTo>
                <a:lnTo>
                  <a:pt x="2540" y="27504"/>
                </a:lnTo>
                <a:lnTo>
                  <a:pt x="6844" y="26511"/>
                </a:lnTo>
                <a:lnTo>
                  <a:pt x="11932" y="26070"/>
                </a:lnTo>
                <a:lnTo>
                  <a:pt x="19908" y="25874"/>
                </a:lnTo>
                <a:lnTo>
                  <a:pt x="57312" y="25726"/>
                </a:lnTo>
                <a:lnTo>
                  <a:pt x="63925" y="24771"/>
                </a:lnTo>
                <a:lnTo>
                  <a:pt x="71192" y="23181"/>
                </a:lnTo>
                <a:lnTo>
                  <a:pt x="78894" y="21169"/>
                </a:lnTo>
                <a:lnTo>
                  <a:pt x="86886" y="18875"/>
                </a:lnTo>
                <a:lnTo>
                  <a:pt x="103386" y="13786"/>
                </a:lnTo>
                <a:lnTo>
                  <a:pt x="111786" y="12048"/>
                </a:lnTo>
                <a:lnTo>
                  <a:pt x="120244" y="10890"/>
                </a:lnTo>
                <a:lnTo>
                  <a:pt x="128740" y="10117"/>
                </a:lnTo>
                <a:lnTo>
                  <a:pt x="137262" y="8649"/>
                </a:lnTo>
                <a:lnTo>
                  <a:pt x="145800" y="6719"/>
                </a:lnTo>
                <a:lnTo>
                  <a:pt x="154350" y="4479"/>
                </a:lnTo>
                <a:lnTo>
                  <a:pt x="161955" y="2986"/>
                </a:lnTo>
                <a:lnTo>
                  <a:pt x="168930" y="1990"/>
                </a:lnTo>
                <a:lnTo>
                  <a:pt x="175485" y="1327"/>
                </a:lnTo>
                <a:lnTo>
                  <a:pt x="181760" y="884"/>
                </a:lnTo>
                <a:lnTo>
                  <a:pt x="187848" y="589"/>
                </a:lnTo>
                <a:lnTo>
                  <a:pt x="199693" y="262"/>
                </a:lnTo>
                <a:lnTo>
                  <a:pt x="244607" y="6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1"/>
          <p:cNvSpPr/>
          <p:nvPr/>
        </p:nvSpPr>
        <p:spPr>
          <a:xfrm>
            <a:off x="1785937" y="3686175"/>
            <a:ext cx="248133" cy="282775"/>
          </a:xfrm>
          <a:custGeom>
            <a:avLst/>
            <a:gdLst/>
            <a:ahLst/>
            <a:cxnLst/>
            <a:rect l="0" t="0" r="0" b="0"/>
            <a:pathLst>
              <a:path w="248133" h="282775">
                <a:moveTo>
                  <a:pt x="188595" y="0"/>
                </a:moveTo>
                <a:lnTo>
                  <a:pt x="188595" y="4550"/>
                </a:lnTo>
                <a:lnTo>
                  <a:pt x="187642" y="5891"/>
                </a:lnTo>
                <a:lnTo>
                  <a:pt x="186055" y="6785"/>
                </a:lnTo>
                <a:lnTo>
                  <a:pt x="181751" y="7778"/>
                </a:lnTo>
                <a:lnTo>
                  <a:pt x="176663" y="8219"/>
                </a:lnTo>
                <a:lnTo>
                  <a:pt x="173973" y="9289"/>
                </a:lnTo>
                <a:lnTo>
                  <a:pt x="168444" y="13018"/>
                </a:lnTo>
                <a:lnTo>
                  <a:pt x="164683" y="14394"/>
                </a:lnTo>
                <a:lnTo>
                  <a:pt x="160271" y="15311"/>
                </a:lnTo>
                <a:lnTo>
                  <a:pt x="155425" y="15922"/>
                </a:lnTo>
                <a:lnTo>
                  <a:pt x="150289" y="16330"/>
                </a:lnTo>
                <a:lnTo>
                  <a:pt x="144960" y="16601"/>
                </a:lnTo>
                <a:lnTo>
                  <a:pt x="133959" y="16903"/>
                </a:lnTo>
                <a:lnTo>
                  <a:pt x="85189" y="17140"/>
                </a:lnTo>
                <a:lnTo>
                  <a:pt x="79653" y="17142"/>
                </a:lnTo>
                <a:lnTo>
                  <a:pt x="74057" y="16190"/>
                </a:lnTo>
                <a:lnTo>
                  <a:pt x="68421" y="14603"/>
                </a:lnTo>
                <a:lnTo>
                  <a:pt x="62759" y="12593"/>
                </a:lnTo>
                <a:lnTo>
                  <a:pt x="58032" y="10300"/>
                </a:lnTo>
                <a:lnTo>
                  <a:pt x="53928" y="7819"/>
                </a:lnTo>
                <a:lnTo>
                  <a:pt x="50240" y="5213"/>
                </a:lnTo>
                <a:lnTo>
                  <a:pt x="45875" y="3475"/>
                </a:lnTo>
                <a:lnTo>
                  <a:pt x="41061" y="2316"/>
                </a:lnTo>
                <a:lnTo>
                  <a:pt x="35947" y="1544"/>
                </a:lnTo>
                <a:lnTo>
                  <a:pt x="31584" y="1029"/>
                </a:lnTo>
                <a:lnTo>
                  <a:pt x="24198" y="457"/>
                </a:lnTo>
                <a:lnTo>
                  <a:pt x="17740" y="203"/>
                </a:lnTo>
                <a:lnTo>
                  <a:pt x="8619" y="1"/>
                </a:lnTo>
                <a:lnTo>
                  <a:pt x="4036" y="4551"/>
                </a:lnTo>
                <a:lnTo>
                  <a:pt x="2690" y="6844"/>
                </a:lnTo>
                <a:lnTo>
                  <a:pt x="1196" y="11931"/>
                </a:lnTo>
                <a:lnTo>
                  <a:pt x="354" y="20151"/>
                </a:lnTo>
                <a:lnTo>
                  <a:pt x="105" y="28619"/>
                </a:lnTo>
                <a:lnTo>
                  <a:pt x="0" y="118779"/>
                </a:lnTo>
                <a:lnTo>
                  <a:pt x="952" y="119191"/>
                </a:lnTo>
                <a:lnTo>
                  <a:pt x="8219" y="119982"/>
                </a:lnTo>
                <a:lnTo>
                  <a:pt x="8542" y="112631"/>
                </a:lnTo>
                <a:lnTo>
                  <a:pt x="9504" y="112235"/>
                </a:lnTo>
                <a:lnTo>
                  <a:pt x="13114" y="111794"/>
                </a:lnTo>
                <a:lnTo>
                  <a:pt x="15410" y="110725"/>
                </a:lnTo>
                <a:lnTo>
                  <a:pt x="20501" y="106996"/>
                </a:lnTo>
                <a:lnTo>
                  <a:pt x="23193" y="105621"/>
                </a:lnTo>
                <a:lnTo>
                  <a:pt x="28723" y="104092"/>
                </a:lnTo>
                <a:lnTo>
                  <a:pt x="30578" y="102732"/>
                </a:lnTo>
                <a:lnTo>
                  <a:pt x="31816" y="100873"/>
                </a:lnTo>
                <a:lnTo>
                  <a:pt x="32640" y="98681"/>
                </a:lnTo>
                <a:lnTo>
                  <a:pt x="34143" y="97220"/>
                </a:lnTo>
                <a:lnTo>
                  <a:pt x="36097" y="96246"/>
                </a:lnTo>
                <a:lnTo>
                  <a:pt x="40808" y="95163"/>
                </a:lnTo>
                <a:lnTo>
                  <a:pt x="46077" y="94682"/>
                </a:lnTo>
                <a:lnTo>
                  <a:pt x="51594" y="94468"/>
                </a:lnTo>
                <a:lnTo>
                  <a:pt x="60054" y="94348"/>
                </a:lnTo>
                <a:lnTo>
                  <a:pt x="62896" y="94331"/>
                </a:lnTo>
                <a:lnTo>
                  <a:pt x="66696" y="93367"/>
                </a:lnTo>
                <a:lnTo>
                  <a:pt x="71134" y="91772"/>
                </a:lnTo>
                <a:lnTo>
                  <a:pt x="75998" y="89756"/>
                </a:lnTo>
                <a:lnTo>
                  <a:pt x="80193" y="88412"/>
                </a:lnTo>
                <a:lnTo>
                  <a:pt x="87394" y="86919"/>
                </a:lnTo>
                <a:lnTo>
                  <a:pt x="93769" y="86255"/>
                </a:lnTo>
                <a:lnTo>
                  <a:pt x="99778" y="85961"/>
                </a:lnTo>
                <a:lnTo>
                  <a:pt x="105623" y="85830"/>
                </a:lnTo>
                <a:lnTo>
                  <a:pt x="118820" y="85756"/>
                </a:lnTo>
                <a:lnTo>
                  <a:pt x="123028" y="86698"/>
                </a:lnTo>
                <a:lnTo>
                  <a:pt x="130244" y="90285"/>
                </a:lnTo>
                <a:lnTo>
                  <a:pt x="134455" y="91622"/>
                </a:lnTo>
                <a:lnTo>
                  <a:pt x="139166" y="92514"/>
                </a:lnTo>
                <a:lnTo>
                  <a:pt x="144213" y="93108"/>
                </a:lnTo>
                <a:lnTo>
                  <a:pt x="149482" y="94457"/>
                </a:lnTo>
                <a:lnTo>
                  <a:pt x="154900" y="96309"/>
                </a:lnTo>
                <a:lnTo>
                  <a:pt x="160416" y="98496"/>
                </a:lnTo>
                <a:lnTo>
                  <a:pt x="165047" y="99953"/>
                </a:lnTo>
                <a:lnTo>
                  <a:pt x="172732" y="101574"/>
                </a:lnTo>
                <a:lnTo>
                  <a:pt x="179322" y="104833"/>
                </a:lnTo>
                <a:lnTo>
                  <a:pt x="186379" y="109458"/>
                </a:lnTo>
                <a:lnTo>
                  <a:pt x="190927" y="112024"/>
                </a:lnTo>
                <a:lnTo>
                  <a:pt x="195865" y="114687"/>
                </a:lnTo>
                <a:lnTo>
                  <a:pt x="200109" y="117416"/>
                </a:lnTo>
                <a:lnTo>
                  <a:pt x="207365" y="122987"/>
                </a:lnTo>
                <a:lnTo>
                  <a:pt x="213765" y="128638"/>
                </a:lnTo>
                <a:lnTo>
                  <a:pt x="219784" y="134325"/>
                </a:lnTo>
                <a:lnTo>
                  <a:pt x="225634" y="140027"/>
                </a:lnTo>
                <a:lnTo>
                  <a:pt x="227575" y="143834"/>
                </a:lnTo>
                <a:lnTo>
                  <a:pt x="228869" y="148276"/>
                </a:lnTo>
                <a:lnTo>
                  <a:pt x="229732" y="153144"/>
                </a:lnTo>
                <a:lnTo>
                  <a:pt x="233231" y="161091"/>
                </a:lnTo>
                <a:lnTo>
                  <a:pt x="237961" y="167798"/>
                </a:lnTo>
                <a:lnTo>
                  <a:pt x="243237" y="173954"/>
                </a:lnTo>
                <a:lnTo>
                  <a:pt x="245026" y="177882"/>
                </a:lnTo>
                <a:lnTo>
                  <a:pt x="246218" y="182405"/>
                </a:lnTo>
                <a:lnTo>
                  <a:pt x="247013" y="187326"/>
                </a:lnTo>
                <a:lnTo>
                  <a:pt x="247896" y="195333"/>
                </a:lnTo>
                <a:lnTo>
                  <a:pt x="248132" y="198802"/>
                </a:lnTo>
                <a:lnTo>
                  <a:pt x="247336" y="202067"/>
                </a:lnTo>
                <a:lnTo>
                  <a:pt x="243912" y="208235"/>
                </a:lnTo>
                <a:lnTo>
                  <a:pt x="239215" y="216691"/>
                </a:lnTo>
                <a:lnTo>
                  <a:pt x="236630" y="221613"/>
                </a:lnTo>
                <a:lnTo>
                  <a:pt x="231216" y="229622"/>
                </a:lnTo>
                <a:lnTo>
                  <a:pt x="225635" y="236356"/>
                </a:lnTo>
                <a:lnTo>
                  <a:pt x="219980" y="242525"/>
                </a:lnTo>
                <a:lnTo>
                  <a:pt x="211441" y="251352"/>
                </a:lnTo>
                <a:lnTo>
                  <a:pt x="207636" y="254246"/>
                </a:lnTo>
                <a:lnTo>
                  <a:pt x="203194" y="257127"/>
                </a:lnTo>
                <a:lnTo>
                  <a:pt x="198327" y="260001"/>
                </a:lnTo>
                <a:lnTo>
                  <a:pt x="194131" y="262869"/>
                </a:lnTo>
                <a:lnTo>
                  <a:pt x="186928" y="268595"/>
                </a:lnTo>
                <a:lnTo>
                  <a:pt x="182721" y="270504"/>
                </a:lnTo>
                <a:lnTo>
                  <a:pt x="178011" y="271776"/>
                </a:lnTo>
                <a:lnTo>
                  <a:pt x="172967" y="272624"/>
                </a:lnTo>
                <a:lnTo>
                  <a:pt x="167699" y="274141"/>
                </a:lnTo>
                <a:lnTo>
                  <a:pt x="162282" y="276106"/>
                </a:lnTo>
                <a:lnTo>
                  <a:pt x="156765" y="278368"/>
                </a:lnTo>
                <a:lnTo>
                  <a:pt x="151183" y="279876"/>
                </a:lnTo>
                <a:lnTo>
                  <a:pt x="145556" y="280881"/>
                </a:lnTo>
                <a:lnTo>
                  <a:pt x="139900" y="281552"/>
                </a:lnTo>
                <a:lnTo>
                  <a:pt x="135176" y="281999"/>
                </a:lnTo>
                <a:lnTo>
                  <a:pt x="131075" y="282296"/>
                </a:lnTo>
                <a:lnTo>
                  <a:pt x="127389" y="282495"/>
                </a:lnTo>
                <a:lnTo>
                  <a:pt x="118212" y="282716"/>
                </a:lnTo>
                <a:lnTo>
                  <a:pt x="113098" y="282774"/>
                </a:lnTo>
                <a:lnTo>
                  <a:pt x="107784" y="281861"/>
                </a:lnTo>
                <a:lnTo>
                  <a:pt x="102336" y="280300"/>
                </a:lnTo>
                <a:lnTo>
                  <a:pt x="96799" y="278306"/>
                </a:lnTo>
                <a:lnTo>
                  <a:pt x="92155" y="276978"/>
                </a:lnTo>
                <a:lnTo>
                  <a:pt x="84455" y="275501"/>
                </a:lnTo>
                <a:lnTo>
                  <a:pt x="77858" y="272305"/>
                </a:lnTo>
                <a:lnTo>
                  <a:pt x="74765" y="270119"/>
                </a:lnTo>
                <a:lnTo>
                  <a:pt x="70799" y="268662"/>
                </a:lnTo>
                <a:lnTo>
                  <a:pt x="66249" y="267690"/>
                </a:lnTo>
                <a:lnTo>
                  <a:pt x="61311" y="267043"/>
                </a:lnTo>
                <a:lnTo>
                  <a:pt x="57067" y="265658"/>
                </a:lnTo>
                <a:lnTo>
                  <a:pt x="49810" y="261580"/>
                </a:lnTo>
                <a:lnTo>
                  <a:pt x="43411" y="259133"/>
                </a:lnTo>
                <a:lnTo>
                  <a:pt x="40370" y="258480"/>
                </a:lnTo>
                <a:lnTo>
                  <a:pt x="34452" y="255215"/>
                </a:lnTo>
                <a:lnTo>
                  <a:pt x="31541" y="253010"/>
                </a:lnTo>
                <a:lnTo>
                  <a:pt x="29600" y="250588"/>
                </a:lnTo>
                <a:lnTo>
                  <a:pt x="28306" y="248022"/>
                </a:lnTo>
                <a:lnTo>
                  <a:pt x="27443" y="245357"/>
                </a:lnTo>
                <a:lnTo>
                  <a:pt x="25915" y="243582"/>
                </a:lnTo>
                <a:lnTo>
                  <a:pt x="23944" y="242397"/>
                </a:lnTo>
                <a:lnTo>
                  <a:pt x="21678" y="241608"/>
                </a:lnTo>
                <a:lnTo>
                  <a:pt x="16620" y="238191"/>
                </a:lnTo>
                <a:lnTo>
                  <a:pt x="10162" y="232787"/>
                </a:lnTo>
                <a:lnTo>
                  <a:pt x="2995" y="225828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2"/>
          <p:cNvSpPr/>
          <p:nvPr/>
        </p:nvSpPr>
        <p:spPr>
          <a:xfrm>
            <a:off x="2197417" y="3754754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6844" y="7779"/>
                </a:lnTo>
                <a:lnTo>
                  <a:pt x="9325" y="8044"/>
                </a:lnTo>
                <a:lnTo>
                  <a:pt x="11932" y="8220"/>
                </a:lnTo>
                <a:lnTo>
                  <a:pt x="17368" y="8416"/>
                </a:lnTo>
                <a:lnTo>
                  <a:pt x="28324" y="8527"/>
                </a:lnTo>
                <a:lnTo>
                  <a:pt x="205740" y="85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3"/>
          <p:cNvSpPr/>
          <p:nvPr/>
        </p:nvSpPr>
        <p:spPr>
          <a:xfrm>
            <a:off x="2240279" y="3857625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8572"/>
                </a:moveTo>
                <a:lnTo>
                  <a:pt x="52863" y="8572"/>
                </a:lnTo>
                <a:lnTo>
                  <a:pt x="57150" y="7620"/>
                </a:lnTo>
                <a:lnTo>
                  <a:pt x="61913" y="6032"/>
                </a:lnTo>
                <a:lnTo>
                  <a:pt x="66993" y="4021"/>
                </a:lnTo>
                <a:lnTo>
                  <a:pt x="72284" y="2681"/>
                </a:lnTo>
                <a:lnTo>
                  <a:pt x="77717" y="1787"/>
                </a:lnTo>
                <a:lnTo>
                  <a:pt x="83244" y="1191"/>
                </a:lnTo>
                <a:lnTo>
                  <a:pt x="88834" y="794"/>
                </a:lnTo>
                <a:lnTo>
                  <a:pt x="94465" y="529"/>
                </a:lnTo>
                <a:lnTo>
                  <a:pt x="105802" y="235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4"/>
          <p:cNvSpPr/>
          <p:nvPr/>
        </p:nvSpPr>
        <p:spPr>
          <a:xfrm>
            <a:off x="2566149" y="3617626"/>
            <a:ext cx="299924" cy="368587"/>
          </a:xfrm>
          <a:custGeom>
            <a:avLst/>
            <a:gdLst/>
            <a:ahLst/>
            <a:cxnLst/>
            <a:rect l="0" t="0" r="0" b="0"/>
            <a:pathLst>
              <a:path w="299924" h="368587">
                <a:moveTo>
                  <a:pt x="205626" y="17114"/>
                </a:moveTo>
                <a:lnTo>
                  <a:pt x="197406" y="17114"/>
                </a:lnTo>
                <a:lnTo>
                  <a:pt x="192607" y="12563"/>
                </a:lnTo>
                <a:lnTo>
                  <a:pt x="190279" y="11222"/>
                </a:lnTo>
                <a:lnTo>
                  <a:pt x="185152" y="9733"/>
                </a:lnTo>
                <a:lnTo>
                  <a:pt x="176911" y="8894"/>
                </a:lnTo>
                <a:lnTo>
                  <a:pt x="168437" y="8646"/>
                </a:lnTo>
                <a:lnTo>
                  <a:pt x="165593" y="7658"/>
                </a:lnTo>
                <a:lnTo>
                  <a:pt x="159893" y="4021"/>
                </a:lnTo>
                <a:lnTo>
                  <a:pt x="151645" y="1770"/>
                </a:lnTo>
                <a:lnTo>
                  <a:pt x="142582" y="769"/>
                </a:lnTo>
                <a:lnTo>
                  <a:pt x="135379" y="324"/>
                </a:lnTo>
                <a:lnTo>
                  <a:pt x="126462" y="127"/>
                </a:lnTo>
                <a:lnTo>
                  <a:pt x="105216" y="0"/>
                </a:lnTo>
                <a:lnTo>
                  <a:pt x="99633" y="942"/>
                </a:lnTo>
                <a:lnTo>
                  <a:pt x="94006" y="2522"/>
                </a:lnTo>
                <a:lnTo>
                  <a:pt x="88350" y="4529"/>
                </a:lnTo>
                <a:lnTo>
                  <a:pt x="79526" y="6758"/>
                </a:lnTo>
                <a:lnTo>
                  <a:pt x="71476" y="8701"/>
                </a:lnTo>
                <a:lnTo>
                  <a:pt x="66663" y="10553"/>
                </a:lnTo>
                <a:lnTo>
                  <a:pt x="61548" y="12740"/>
                </a:lnTo>
                <a:lnTo>
                  <a:pt x="56234" y="14198"/>
                </a:lnTo>
                <a:lnTo>
                  <a:pt x="50786" y="15170"/>
                </a:lnTo>
                <a:lnTo>
                  <a:pt x="45249" y="15818"/>
                </a:lnTo>
                <a:lnTo>
                  <a:pt x="36557" y="19078"/>
                </a:lnTo>
                <a:lnTo>
                  <a:pt x="29519" y="23702"/>
                </a:lnTo>
                <a:lnTo>
                  <a:pt x="23216" y="28932"/>
                </a:lnTo>
                <a:lnTo>
                  <a:pt x="21154" y="31660"/>
                </a:lnTo>
                <a:lnTo>
                  <a:pt x="17300" y="40050"/>
                </a:lnTo>
                <a:lnTo>
                  <a:pt x="11501" y="48569"/>
                </a:lnTo>
                <a:lnTo>
                  <a:pt x="8407" y="57125"/>
                </a:lnTo>
                <a:lnTo>
                  <a:pt x="4308" y="62836"/>
                </a:lnTo>
                <a:lnTo>
                  <a:pt x="2834" y="66646"/>
                </a:lnTo>
                <a:lnTo>
                  <a:pt x="1196" y="75958"/>
                </a:lnTo>
                <a:lnTo>
                  <a:pt x="274" y="87360"/>
                </a:lnTo>
                <a:lnTo>
                  <a:pt x="58" y="96277"/>
                </a:lnTo>
                <a:lnTo>
                  <a:pt x="0" y="101321"/>
                </a:lnTo>
                <a:lnTo>
                  <a:pt x="915" y="105637"/>
                </a:lnTo>
                <a:lnTo>
                  <a:pt x="5800" y="116262"/>
                </a:lnTo>
                <a:lnTo>
                  <a:pt x="7277" y="122457"/>
                </a:lnTo>
                <a:lnTo>
                  <a:pt x="10473" y="128386"/>
                </a:lnTo>
                <a:lnTo>
                  <a:pt x="12659" y="131300"/>
                </a:lnTo>
                <a:lnTo>
                  <a:pt x="20167" y="137078"/>
                </a:lnTo>
                <a:lnTo>
                  <a:pt x="28902" y="141869"/>
                </a:lnTo>
                <a:lnTo>
                  <a:pt x="35959" y="143998"/>
                </a:lnTo>
                <a:lnTo>
                  <a:pt x="44811" y="147484"/>
                </a:lnTo>
                <a:lnTo>
                  <a:pt x="49838" y="149747"/>
                </a:lnTo>
                <a:lnTo>
                  <a:pt x="55095" y="151256"/>
                </a:lnTo>
                <a:lnTo>
                  <a:pt x="60504" y="152262"/>
                </a:lnTo>
                <a:lnTo>
                  <a:pt x="66015" y="152932"/>
                </a:lnTo>
                <a:lnTo>
                  <a:pt x="71595" y="152427"/>
                </a:lnTo>
                <a:lnTo>
                  <a:pt x="77219" y="151138"/>
                </a:lnTo>
                <a:lnTo>
                  <a:pt x="82874" y="149325"/>
                </a:lnTo>
                <a:lnTo>
                  <a:pt x="88549" y="148117"/>
                </a:lnTo>
                <a:lnTo>
                  <a:pt x="94237" y="147312"/>
                </a:lnTo>
                <a:lnTo>
                  <a:pt x="99934" y="146775"/>
                </a:lnTo>
                <a:lnTo>
                  <a:pt x="105637" y="145465"/>
                </a:lnTo>
                <a:lnTo>
                  <a:pt x="111344" y="143638"/>
                </a:lnTo>
                <a:lnTo>
                  <a:pt x="117054" y="141468"/>
                </a:lnTo>
                <a:lnTo>
                  <a:pt x="122765" y="139069"/>
                </a:lnTo>
                <a:lnTo>
                  <a:pt x="128478" y="136518"/>
                </a:lnTo>
                <a:lnTo>
                  <a:pt x="134191" y="133864"/>
                </a:lnTo>
                <a:lnTo>
                  <a:pt x="139905" y="130190"/>
                </a:lnTo>
                <a:lnTo>
                  <a:pt x="145619" y="125835"/>
                </a:lnTo>
                <a:lnTo>
                  <a:pt x="151334" y="121027"/>
                </a:lnTo>
                <a:lnTo>
                  <a:pt x="160223" y="113145"/>
                </a:lnTo>
                <a:lnTo>
                  <a:pt x="168302" y="106467"/>
                </a:lnTo>
                <a:lnTo>
                  <a:pt x="173123" y="103352"/>
                </a:lnTo>
                <a:lnTo>
                  <a:pt x="178242" y="100323"/>
                </a:lnTo>
                <a:lnTo>
                  <a:pt x="183560" y="96400"/>
                </a:lnTo>
                <a:lnTo>
                  <a:pt x="189010" y="91878"/>
                </a:lnTo>
                <a:lnTo>
                  <a:pt x="199194" y="82727"/>
                </a:lnTo>
                <a:lnTo>
                  <a:pt x="206894" y="75485"/>
                </a:lnTo>
                <a:lnTo>
                  <a:pt x="219599" y="63075"/>
                </a:lnTo>
                <a:lnTo>
                  <a:pt x="225489" y="57226"/>
                </a:lnTo>
                <a:lnTo>
                  <a:pt x="226488" y="54333"/>
                </a:lnTo>
                <a:lnTo>
                  <a:pt x="226201" y="51451"/>
                </a:lnTo>
                <a:lnTo>
                  <a:pt x="225057" y="48578"/>
                </a:lnTo>
                <a:lnTo>
                  <a:pt x="225248" y="45710"/>
                </a:lnTo>
                <a:lnTo>
                  <a:pt x="226327" y="42845"/>
                </a:lnTo>
                <a:lnTo>
                  <a:pt x="227999" y="39983"/>
                </a:lnTo>
                <a:lnTo>
                  <a:pt x="229857" y="34263"/>
                </a:lnTo>
                <a:lnTo>
                  <a:pt x="231049" y="22829"/>
                </a:lnTo>
                <a:lnTo>
                  <a:pt x="231342" y="17127"/>
                </a:lnTo>
                <a:lnTo>
                  <a:pt x="231343" y="37265"/>
                </a:lnTo>
                <a:lnTo>
                  <a:pt x="232295" y="40073"/>
                </a:lnTo>
                <a:lnTo>
                  <a:pt x="237234" y="48576"/>
                </a:lnTo>
                <a:lnTo>
                  <a:pt x="238724" y="54274"/>
                </a:lnTo>
                <a:lnTo>
                  <a:pt x="239386" y="62522"/>
                </a:lnTo>
                <a:lnTo>
                  <a:pt x="239563" y="67388"/>
                </a:lnTo>
                <a:lnTo>
                  <a:pt x="242299" y="77875"/>
                </a:lnTo>
                <a:lnTo>
                  <a:pt x="245737" y="88886"/>
                </a:lnTo>
                <a:lnTo>
                  <a:pt x="247265" y="100130"/>
                </a:lnTo>
                <a:lnTo>
                  <a:pt x="247673" y="106748"/>
                </a:lnTo>
                <a:lnTo>
                  <a:pt x="248126" y="121721"/>
                </a:lnTo>
                <a:lnTo>
                  <a:pt x="248381" y="141665"/>
                </a:lnTo>
                <a:lnTo>
                  <a:pt x="249369" y="148725"/>
                </a:lnTo>
                <a:lnTo>
                  <a:pt x="250980" y="156290"/>
                </a:lnTo>
                <a:lnTo>
                  <a:pt x="253007" y="164190"/>
                </a:lnTo>
                <a:lnTo>
                  <a:pt x="254358" y="171362"/>
                </a:lnTo>
                <a:lnTo>
                  <a:pt x="255259" y="178048"/>
                </a:lnTo>
                <a:lnTo>
                  <a:pt x="255859" y="184411"/>
                </a:lnTo>
                <a:lnTo>
                  <a:pt x="257212" y="191510"/>
                </a:lnTo>
                <a:lnTo>
                  <a:pt x="259067" y="199101"/>
                </a:lnTo>
                <a:lnTo>
                  <a:pt x="261255" y="207018"/>
                </a:lnTo>
                <a:lnTo>
                  <a:pt x="262715" y="215154"/>
                </a:lnTo>
                <a:lnTo>
                  <a:pt x="263687" y="223436"/>
                </a:lnTo>
                <a:lnTo>
                  <a:pt x="264336" y="231814"/>
                </a:lnTo>
                <a:lnTo>
                  <a:pt x="265721" y="239305"/>
                </a:lnTo>
                <a:lnTo>
                  <a:pt x="267597" y="246204"/>
                </a:lnTo>
                <a:lnTo>
                  <a:pt x="277451" y="275514"/>
                </a:lnTo>
                <a:lnTo>
                  <a:pt x="279227" y="282726"/>
                </a:lnTo>
                <a:lnTo>
                  <a:pt x="280410" y="289438"/>
                </a:lnTo>
                <a:lnTo>
                  <a:pt x="281200" y="295818"/>
                </a:lnTo>
                <a:lnTo>
                  <a:pt x="281726" y="301977"/>
                </a:lnTo>
                <a:lnTo>
                  <a:pt x="282077" y="307987"/>
                </a:lnTo>
                <a:lnTo>
                  <a:pt x="282310" y="313899"/>
                </a:lnTo>
                <a:lnTo>
                  <a:pt x="283419" y="319746"/>
                </a:lnTo>
                <a:lnTo>
                  <a:pt x="285110" y="325549"/>
                </a:lnTo>
                <a:lnTo>
                  <a:pt x="288577" y="336123"/>
                </a:lnTo>
                <a:lnTo>
                  <a:pt x="290529" y="347431"/>
                </a:lnTo>
                <a:lnTo>
                  <a:pt x="291107" y="356815"/>
                </a:lnTo>
                <a:lnTo>
                  <a:pt x="291348" y="368434"/>
                </a:lnTo>
                <a:lnTo>
                  <a:pt x="299923" y="36858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5"/>
          <p:cNvSpPr/>
          <p:nvPr/>
        </p:nvSpPr>
        <p:spPr>
          <a:xfrm>
            <a:off x="885964" y="4183389"/>
            <a:ext cx="291326" cy="110239"/>
          </a:xfrm>
          <a:custGeom>
            <a:avLst/>
            <a:gdLst/>
            <a:ahLst/>
            <a:cxnLst/>
            <a:rect l="0" t="0" r="0" b="0"/>
            <a:pathLst>
              <a:path w="291326" h="110239">
                <a:moveTo>
                  <a:pt x="77013" y="8563"/>
                </a:moveTo>
                <a:lnTo>
                  <a:pt x="77013" y="4012"/>
                </a:lnTo>
                <a:lnTo>
                  <a:pt x="76060" y="2672"/>
                </a:lnTo>
                <a:lnTo>
                  <a:pt x="74473" y="1778"/>
                </a:lnTo>
                <a:lnTo>
                  <a:pt x="69632" y="344"/>
                </a:lnTo>
                <a:lnTo>
                  <a:pt x="60732" y="11"/>
                </a:lnTo>
                <a:lnTo>
                  <a:pt x="60252" y="0"/>
                </a:lnTo>
                <a:lnTo>
                  <a:pt x="60039" y="2535"/>
                </a:lnTo>
                <a:lnTo>
                  <a:pt x="59902" y="7372"/>
                </a:lnTo>
                <a:lnTo>
                  <a:pt x="57343" y="10574"/>
                </a:lnTo>
                <a:lnTo>
                  <a:pt x="55327" y="12761"/>
                </a:lnTo>
                <a:lnTo>
                  <a:pt x="53983" y="15172"/>
                </a:lnTo>
                <a:lnTo>
                  <a:pt x="53087" y="17731"/>
                </a:lnTo>
                <a:lnTo>
                  <a:pt x="52490" y="20390"/>
                </a:lnTo>
                <a:lnTo>
                  <a:pt x="51139" y="24068"/>
                </a:lnTo>
                <a:lnTo>
                  <a:pt x="49286" y="28425"/>
                </a:lnTo>
                <a:lnTo>
                  <a:pt x="47099" y="33234"/>
                </a:lnTo>
                <a:lnTo>
                  <a:pt x="44688" y="37393"/>
                </a:lnTo>
                <a:lnTo>
                  <a:pt x="42128" y="41118"/>
                </a:lnTo>
                <a:lnTo>
                  <a:pt x="39469" y="44554"/>
                </a:lnTo>
                <a:lnTo>
                  <a:pt x="37696" y="48749"/>
                </a:lnTo>
                <a:lnTo>
                  <a:pt x="36514" y="53452"/>
                </a:lnTo>
                <a:lnTo>
                  <a:pt x="35726" y="58491"/>
                </a:lnTo>
                <a:lnTo>
                  <a:pt x="34248" y="62804"/>
                </a:lnTo>
                <a:lnTo>
                  <a:pt x="32311" y="66631"/>
                </a:lnTo>
                <a:lnTo>
                  <a:pt x="30067" y="70135"/>
                </a:lnTo>
                <a:lnTo>
                  <a:pt x="27618" y="73424"/>
                </a:lnTo>
                <a:lnTo>
                  <a:pt x="25033" y="76568"/>
                </a:lnTo>
                <a:lnTo>
                  <a:pt x="22357" y="79617"/>
                </a:lnTo>
                <a:lnTo>
                  <a:pt x="20573" y="82603"/>
                </a:lnTo>
                <a:lnTo>
                  <a:pt x="19384" y="85545"/>
                </a:lnTo>
                <a:lnTo>
                  <a:pt x="18591" y="88459"/>
                </a:lnTo>
                <a:lnTo>
                  <a:pt x="17110" y="91355"/>
                </a:lnTo>
                <a:lnTo>
                  <a:pt x="15170" y="94238"/>
                </a:lnTo>
                <a:lnTo>
                  <a:pt x="12924" y="97112"/>
                </a:lnTo>
                <a:lnTo>
                  <a:pt x="10475" y="99028"/>
                </a:lnTo>
                <a:lnTo>
                  <a:pt x="7889" y="100306"/>
                </a:lnTo>
                <a:lnTo>
                  <a:pt x="0" y="102816"/>
                </a:lnTo>
                <a:lnTo>
                  <a:pt x="2462" y="105381"/>
                </a:lnTo>
                <a:lnTo>
                  <a:pt x="4452" y="107398"/>
                </a:lnTo>
                <a:lnTo>
                  <a:pt x="6732" y="108743"/>
                </a:lnTo>
                <a:lnTo>
                  <a:pt x="11804" y="110238"/>
                </a:lnTo>
                <a:lnTo>
                  <a:pt x="14491" y="109684"/>
                </a:lnTo>
                <a:lnTo>
                  <a:pt x="20015" y="106528"/>
                </a:lnTo>
                <a:lnTo>
                  <a:pt x="25646" y="104491"/>
                </a:lnTo>
                <a:lnTo>
                  <a:pt x="32275" y="103585"/>
                </a:lnTo>
                <a:lnTo>
                  <a:pt x="36711" y="103343"/>
                </a:lnTo>
                <a:lnTo>
                  <a:pt x="41572" y="103183"/>
                </a:lnTo>
                <a:lnTo>
                  <a:pt x="46718" y="102123"/>
                </a:lnTo>
                <a:lnTo>
                  <a:pt x="52054" y="100464"/>
                </a:lnTo>
                <a:lnTo>
                  <a:pt x="57516" y="98405"/>
                </a:lnTo>
                <a:lnTo>
                  <a:pt x="78856" y="90957"/>
                </a:lnTo>
                <a:lnTo>
                  <a:pt x="86814" y="87305"/>
                </a:lnTo>
                <a:lnTo>
                  <a:pt x="94977" y="82965"/>
                </a:lnTo>
                <a:lnTo>
                  <a:pt x="103277" y="78167"/>
                </a:lnTo>
                <a:lnTo>
                  <a:pt x="112620" y="74968"/>
                </a:lnTo>
                <a:lnTo>
                  <a:pt x="122658" y="72836"/>
                </a:lnTo>
                <a:lnTo>
                  <a:pt x="133161" y="71414"/>
                </a:lnTo>
                <a:lnTo>
                  <a:pt x="143020" y="69514"/>
                </a:lnTo>
                <a:lnTo>
                  <a:pt x="152450" y="67294"/>
                </a:lnTo>
                <a:lnTo>
                  <a:pt x="161594" y="64862"/>
                </a:lnTo>
                <a:lnTo>
                  <a:pt x="170548" y="63241"/>
                </a:lnTo>
                <a:lnTo>
                  <a:pt x="179375" y="62160"/>
                </a:lnTo>
                <a:lnTo>
                  <a:pt x="188116" y="61439"/>
                </a:lnTo>
                <a:lnTo>
                  <a:pt x="195850" y="60959"/>
                </a:lnTo>
                <a:lnTo>
                  <a:pt x="209522" y="60425"/>
                </a:lnTo>
                <a:lnTo>
                  <a:pt x="216787" y="61235"/>
                </a:lnTo>
                <a:lnTo>
                  <a:pt x="224488" y="62728"/>
                </a:lnTo>
                <a:lnTo>
                  <a:pt x="232480" y="64676"/>
                </a:lnTo>
                <a:lnTo>
                  <a:pt x="238760" y="65974"/>
                </a:lnTo>
                <a:lnTo>
                  <a:pt x="243899" y="66839"/>
                </a:lnTo>
                <a:lnTo>
                  <a:pt x="248278" y="67417"/>
                </a:lnTo>
                <a:lnTo>
                  <a:pt x="253102" y="68754"/>
                </a:lnTo>
                <a:lnTo>
                  <a:pt x="258223" y="70598"/>
                </a:lnTo>
                <a:lnTo>
                  <a:pt x="263542" y="72780"/>
                </a:lnTo>
                <a:lnTo>
                  <a:pt x="268041" y="75187"/>
                </a:lnTo>
                <a:lnTo>
                  <a:pt x="271992" y="77744"/>
                </a:lnTo>
                <a:lnTo>
                  <a:pt x="275579" y="80401"/>
                </a:lnTo>
                <a:lnTo>
                  <a:pt x="282105" y="83354"/>
                </a:lnTo>
                <a:lnTo>
                  <a:pt x="291325" y="8571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6"/>
          <p:cNvSpPr/>
          <p:nvPr/>
        </p:nvSpPr>
        <p:spPr>
          <a:xfrm>
            <a:off x="1125968" y="4140517"/>
            <a:ext cx="42750" cy="351474"/>
          </a:xfrm>
          <a:custGeom>
            <a:avLst/>
            <a:gdLst/>
            <a:ahLst/>
            <a:cxnLst/>
            <a:rect l="0" t="0" r="0" b="0"/>
            <a:pathLst>
              <a:path w="42750" h="351474">
                <a:moveTo>
                  <a:pt x="17031" y="0"/>
                </a:moveTo>
                <a:lnTo>
                  <a:pt x="1183" y="0"/>
                </a:lnTo>
                <a:lnTo>
                  <a:pt x="751" y="953"/>
                </a:lnTo>
                <a:lnTo>
                  <a:pt x="57" y="9325"/>
                </a:lnTo>
                <a:lnTo>
                  <a:pt x="0" y="11932"/>
                </a:lnTo>
                <a:lnTo>
                  <a:pt x="1867" y="14622"/>
                </a:lnTo>
                <a:lnTo>
                  <a:pt x="5017" y="17368"/>
                </a:lnTo>
                <a:lnTo>
                  <a:pt x="9022" y="20151"/>
                </a:lnTo>
                <a:lnTo>
                  <a:pt x="11692" y="23912"/>
                </a:lnTo>
                <a:lnTo>
                  <a:pt x="13472" y="28324"/>
                </a:lnTo>
                <a:lnTo>
                  <a:pt x="14658" y="33170"/>
                </a:lnTo>
                <a:lnTo>
                  <a:pt x="15977" y="43635"/>
                </a:lnTo>
                <a:lnTo>
                  <a:pt x="16328" y="49092"/>
                </a:lnTo>
                <a:lnTo>
                  <a:pt x="16563" y="55588"/>
                </a:lnTo>
                <a:lnTo>
                  <a:pt x="16892" y="77431"/>
                </a:lnTo>
                <a:lnTo>
                  <a:pt x="16970" y="90294"/>
                </a:lnTo>
                <a:lnTo>
                  <a:pt x="17943" y="97344"/>
                </a:lnTo>
                <a:lnTo>
                  <a:pt x="19544" y="104901"/>
                </a:lnTo>
                <a:lnTo>
                  <a:pt x="21564" y="112797"/>
                </a:lnTo>
                <a:lnTo>
                  <a:pt x="22911" y="119965"/>
                </a:lnTo>
                <a:lnTo>
                  <a:pt x="23809" y="126649"/>
                </a:lnTo>
                <a:lnTo>
                  <a:pt x="24407" y="133010"/>
                </a:lnTo>
                <a:lnTo>
                  <a:pt x="24806" y="140108"/>
                </a:lnTo>
                <a:lnTo>
                  <a:pt x="25249" y="155616"/>
                </a:lnTo>
                <a:lnTo>
                  <a:pt x="25595" y="231492"/>
                </a:lnTo>
                <a:lnTo>
                  <a:pt x="25603" y="278345"/>
                </a:lnTo>
                <a:lnTo>
                  <a:pt x="26556" y="284623"/>
                </a:lnTo>
                <a:lnTo>
                  <a:pt x="28144" y="290714"/>
                </a:lnTo>
                <a:lnTo>
                  <a:pt x="30155" y="296679"/>
                </a:lnTo>
                <a:lnTo>
                  <a:pt x="31495" y="301609"/>
                </a:lnTo>
                <a:lnTo>
                  <a:pt x="32389" y="305848"/>
                </a:lnTo>
                <a:lnTo>
                  <a:pt x="32985" y="309626"/>
                </a:lnTo>
                <a:lnTo>
                  <a:pt x="32429" y="314050"/>
                </a:lnTo>
                <a:lnTo>
                  <a:pt x="31107" y="318904"/>
                </a:lnTo>
                <a:lnTo>
                  <a:pt x="26691" y="331281"/>
                </a:lnTo>
                <a:lnTo>
                  <a:pt x="27281" y="333249"/>
                </a:lnTo>
                <a:lnTo>
                  <a:pt x="28627" y="335514"/>
                </a:lnTo>
                <a:lnTo>
                  <a:pt x="30477" y="337976"/>
                </a:lnTo>
                <a:lnTo>
                  <a:pt x="31710" y="340570"/>
                </a:lnTo>
                <a:lnTo>
                  <a:pt x="32532" y="343252"/>
                </a:lnTo>
                <a:lnTo>
                  <a:pt x="33080" y="345992"/>
                </a:lnTo>
                <a:lnTo>
                  <a:pt x="34398" y="347819"/>
                </a:lnTo>
                <a:lnTo>
                  <a:pt x="36229" y="349037"/>
                </a:lnTo>
                <a:lnTo>
                  <a:pt x="42749" y="3514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7"/>
          <p:cNvSpPr/>
          <p:nvPr/>
        </p:nvSpPr>
        <p:spPr>
          <a:xfrm>
            <a:off x="1425892" y="4209097"/>
            <a:ext cx="17146" cy="214314"/>
          </a:xfrm>
          <a:custGeom>
            <a:avLst/>
            <a:gdLst/>
            <a:ahLst/>
            <a:cxnLst/>
            <a:rect l="0" t="0" r="0" b="0"/>
            <a:pathLst>
              <a:path w="17146" h="214314">
                <a:moveTo>
                  <a:pt x="0" y="0"/>
                </a:moveTo>
                <a:lnTo>
                  <a:pt x="0" y="16483"/>
                </a:lnTo>
                <a:lnTo>
                  <a:pt x="952" y="20513"/>
                </a:lnTo>
                <a:lnTo>
                  <a:pt x="2540" y="24153"/>
                </a:lnTo>
                <a:lnTo>
                  <a:pt x="4551" y="27532"/>
                </a:lnTo>
                <a:lnTo>
                  <a:pt x="5891" y="31690"/>
                </a:lnTo>
                <a:lnTo>
                  <a:pt x="6785" y="36367"/>
                </a:lnTo>
                <a:lnTo>
                  <a:pt x="7381" y="41390"/>
                </a:lnTo>
                <a:lnTo>
                  <a:pt x="7778" y="46643"/>
                </a:lnTo>
                <a:lnTo>
                  <a:pt x="8043" y="52051"/>
                </a:lnTo>
                <a:lnTo>
                  <a:pt x="8337" y="64091"/>
                </a:lnTo>
                <a:lnTo>
                  <a:pt x="8572" y="177052"/>
                </a:lnTo>
                <a:lnTo>
                  <a:pt x="9525" y="181852"/>
                </a:lnTo>
                <a:lnTo>
                  <a:pt x="11112" y="186005"/>
                </a:lnTo>
                <a:lnTo>
                  <a:pt x="13123" y="189726"/>
                </a:lnTo>
                <a:lnTo>
                  <a:pt x="14464" y="193159"/>
                </a:lnTo>
                <a:lnTo>
                  <a:pt x="15358" y="196400"/>
                </a:lnTo>
                <a:lnTo>
                  <a:pt x="16792" y="203895"/>
                </a:lnTo>
                <a:lnTo>
                  <a:pt x="16988" y="207460"/>
                </a:lnTo>
                <a:lnTo>
                  <a:pt x="17145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8"/>
          <p:cNvSpPr/>
          <p:nvPr/>
        </p:nvSpPr>
        <p:spPr>
          <a:xfrm>
            <a:off x="1314802" y="4260532"/>
            <a:ext cx="299686" cy="34291"/>
          </a:xfrm>
          <a:custGeom>
            <a:avLst/>
            <a:gdLst/>
            <a:ahLst/>
            <a:cxnLst/>
            <a:rect l="0" t="0" r="0" b="0"/>
            <a:pathLst>
              <a:path w="299686" h="34291">
                <a:moveTo>
                  <a:pt x="8220" y="34290"/>
                </a:moveTo>
                <a:lnTo>
                  <a:pt x="3669" y="34290"/>
                </a:lnTo>
                <a:lnTo>
                  <a:pt x="2328" y="33338"/>
                </a:lnTo>
                <a:lnTo>
                  <a:pt x="1435" y="31750"/>
                </a:lnTo>
                <a:lnTo>
                  <a:pt x="0" y="26909"/>
                </a:lnTo>
                <a:lnTo>
                  <a:pt x="835" y="26512"/>
                </a:lnTo>
                <a:lnTo>
                  <a:pt x="4303" y="26071"/>
                </a:lnTo>
                <a:lnTo>
                  <a:pt x="6561" y="25000"/>
                </a:lnTo>
                <a:lnTo>
                  <a:pt x="9019" y="23335"/>
                </a:lnTo>
                <a:lnTo>
                  <a:pt x="11610" y="21272"/>
                </a:lnTo>
                <a:lnTo>
                  <a:pt x="16195" y="19896"/>
                </a:lnTo>
                <a:lnTo>
                  <a:pt x="22109" y="18979"/>
                </a:lnTo>
                <a:lnTo>
                  <a:pt x="28909" y="18368"/>
                </a:lnTo>
                <a:lnTo>
                  <a:pt x="35348" y="17960"/>
                </a:lnTo>
                <a:lnTo>
                  <a:pt x="47582" y="17507"/>
                </a:lnTo>
                <a:lnTo>
                  <a:pt x="77802" y="17217"/>
                </a:lnTo>
                <a:lnTo>
                  <a:pt x="94390" y="17177"/>
                </a:lnTo>
                <a:lnTo>
                  <a:pt x="101862" y="16214"/>
                </a:lnTo>
                <a:lnTo>
                  <a:pt x="108748" y="14619"/>
                </a:lnTo>
                <a:lnTo>
                  <a:pt x="115244" y="12604"/>
                </a:lnTo>
                <a:lnTo>
                  <a:pt x="122432" y="11260"/>
                </a:lnTo>
                <a:lnTo>
                  <a:pt x="130081" y="10364"/>
                </a:lnTo>
                <a:lnTo>
                  <a:pt x="138038" y="9767"/>
                </a:lnTo>
                <a:lnTo>
                  <a:pt x="146200" y="9369"/>
                </a:lnTo>
                <a:lnTo>
                  <a:pt x="162890" y="8926"/>
                </a:lnTo>
                <a:lnTo>
                  <a:pt x="170388" y="7856"/>
                </a:lnTo>
                <a:lnTo>
                  <a:pt x="177292" y="6190"/>
                </a:lnTo>
                <a:lnTo>
                  <a:pt x="183800" y="4127"/>
                </a:lnTo>
                <a:lnTo>
                  <a:pt x="190996" y="2751"/>
                </a:lnTo>
                <a:lnTo>
                  <a:pt x="198650" y="1834"/>
                </a:lnTo>
                <a:lnTo>
                  <a:pt x="206611" y="1222"/>
                </a:lnTo>
                <a:lnTo>
                  <a:pt x="213823" y="815"/>
                </a:lnTo>
                <a:lnTo>
                  <a:pt x="226917" y="362"/>
                </a:lnTo>
                <a:lnTo>
                  <a:pt x="250845" y="72"/>
                </a:lnTo>
                <a:lnTo>
                  <a:pt x="29968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9"/>
          <p:cNvSpPr/>
          <p:nvPr/>
        </p:nvSpPr>
        <p:spPr>
          <a:xfrm>
            <a:off x="1743075" y="4109933"/>
            <a:ext cx="222840" cy="296297"/>
          </a:xfrm>
          <a:custGeom>
            <a:avLst/>
            <a:gdLst/>
            <a:ahLst/>
            <a:cxnLst/>
            <a:rect l="0" t="0" r="0" b="0"/>
            <a:pathLst>
              <a:path w="222840" h="296297">
                <a:moveTo>
                  <a:pt x="171450" y="22012"/>
                </a:moveTo>
                <a:lnTo>
                  <a:pt x="179669" y="22012"/>
                </a:lnTo>
                <a:lnTo>
                  <a:pt x="167001" y="22012"/>
                </a:lnTo>
                <a:lnTo>
                  <a:pt x="164673" y="22964"/>
                </a:lnTo>
                <a:lnTo>
                  <a:pt x="159548" y="26562"/>
                </a:lnTo>
                <a:lnTo>
                  <a:pt x="155895" y="27903"/>
                </a:lnTo>
                <a:lnTo>
                  <a:pt x="151555" y="28797"/>
                </a:lnTo>
                <a:lnTo>
                  <a:pt x="146756" y="29393"/>
                </a:lnTo>
                <a:lnTo>
                  <a:pt x="141652" y="29790"/>
                </a:lnTo>
                <a:lnTo>
                  <a:pt x="136345" y="30054"/>
                </a:lnTo>
                <a:lnTo>
                  <a:pt x="125368" y="30349"/>
                </a:lnTo>
                <a:lnTo>
                  <a:pt x="79995" y="30575"/>
                </a:lnTo>
                <a:lnTo>
                  <a:pt x="74285" y="29625"/>
                </a:lnTo>
                <a:lnTo>
                  <a:pt x="68573" y="28040"/>
                </a:lnTo>
                <a:lnTo>
                  <a:pt x="62860" y="26030"/>
                </a:lnTo>
                <a:lnTo>
                  <a:pt x="58099" y="23739"/>
                </a:lnTo>
                <a:lnTo>
                  <a:pt x="53973" y="21258"/>
                </a:lnTo>
                <a:lnTo>
                  <a:pt x="50269" y="18651"/>
                </a:lnTo>
                <a:lnTo>
                  <a:pt x="43614" y="15756"/>
                </a:lnTo>
                <a:lnTo>
                  <a:pt x="40506" y="14984"/>
                </a:lnTo>
                <a:lnTo>
                  <a:pt x="36528" y="14469"/>
                </a:lnTo>
                <a:lnTo>
                  <a:pt x="31972" y="14126"/>
                </a:lnTo>
                <a:lnTo>
                  <a:pt x="27030" y="13897"/>
                </a:lnTo>
                <a:lnTo>
                  <a:pt x="22782" y="12792"/>
                </a:lnTo>
                <a:lnTo>
                  <a:pt x="18998" y="11103"/>
                </a:lnTo>
                <a:lnTo>
                  <a:pt x="10631" y="6099"/>
                </a:lnTo>
                <a:lnTo>
                  <a:pt x="6947" y="5414"/>
                </a:lnTo>
                <a:lnTo>
                  <a:pt x="4631" y="5232"/>
                </a:lnTo>
                <a:lnTo>
                  <a:pt x="4040" y="4157"/>
                </a:lnTo>
                <a:lnTo>
                  <a:pt x="4598" y="2489"/>
                </a:lnTo>
                <a:lnTo>
                  <a:pt x="5923" y="424"/>
                </a:lnTo>
                <a:lnTo>
                  <a:pt x="6806" y="0"/>
                </a:lnTo>
                <a:lnTo>
                  <a:pt x="7394" y="669"/>
                </a:lnTo>
                <a:lnTo>
                  <a:pt x="8339" y="4037"/>
                </a:lnTo>
                <a:lnTo>
                  <a:pt x="8526" y="11547"/>
                </a:lnTo>
                <a:lnTo>
                  <a:pt x="8566" y="24996"/>
                </a:lnTo>
                <a:lnTo>
                  <a:pt x="6029" y="33181"/>
                </a:lnTo>
                <a:lnTo>
                  <a:pt x="2679" y="42216"/>
                </a:lnTo>
                <a:lnTo>
                  <a:pt x="1191" y="49406"/>
                </a:lnTo>
                <a:lnTo>
                  <a:pt x="529" y="58317"/>
                </a:lnTo>
                <a:lnTo>
                  <a:pt x="235" y="68627"/>
                </a:lnTo>
                <a:lnTo>
                  <a:pt x="4" y="118112"/>
                </a:lnTo>
                <a:lnTo>
                  <a:pt x="0" y="149224"/>
                </a:lnTo>
                <a:lnTo>
                  <a:pt x="952" y="149682"/>
                </a:lnTo>
                <a:lnTo>
                  <a:pt x="7380" y="150479"/>
                </a:lnTo>
                <a:lnTo>
                  <a:pt x="12770" y="150563"/>
                </a:lnTo>
                <a:lnTo>
                  <a:pt x="20399" y="150589"/>
                </a:lnTo>
                <a:lnTo>
                  <a:pt x="23124" y="149639"/>
                </a:lnTo>
                <a:lnTo>
                  <a:pt x="28692" y="146045"/>
                </a:lnTo>
                <a:lnTo>
                  <a:pt x="34342" y="141273"/>
                </a:lnTo>
                <a:lnTo>
                  <a:pt x="40980" y="135977"/>
                </a:lnTo>
                <a:lnTo>
                  <a:pt x="45417" y="133231"/>
                </a:lnTo>
                <a:lnTo>
                  <a:pt x="50281" y="130448"/>
                </a:lnTo>
                <a:lnTo>
                  <a:pt x="60764" y="124815"/>
                </a:lnTo>
                <a:lnTo>
                  <a:pt x="66227" y="121980"/>
                </a:lnTo>
                <a:lnTo>
                  <a:pt x="71773" y="120090"/>
                </a:lnTo>
                <a:lnTo>
                  <a:pt x="77376" y="118829"/>
                </a:lnTo>
                <a:lnTo>
                  <a:pt x="83017" y="117989"/>
                </a:lnTo>
                <a:lnTo>
                  <a:pt x="88682" y="117429"/>
                </a:lnTo>
                <a:lnTo>
                  <a:pt x="94363" y="117056"/>
                </a:lnTo>
                <a:lnTo>
                  <a:pt x="100056" y="116807"/>
                </a:lnTo>
                <a:lnTo>
                  <a:pt x="105757" y="115688"/>
                </a:lnTo>
                <a:lnTo>
                  <a:pt x="111461" y="113990"/>
                </a:lnTo>
                <a:lnTo>
                  <a:pt x="117170" y="111906"/>
                </a:lnTo>
                <a:lnTo>
                  <a:pt x="122881" y="111469"/>
                </a:lnTo>
                <a:lnTo>
                  <a:pt x="128593" y="112130"/>
                </a:lnTo>
                <a:lnTo>
                  <a:pt x="134306" y="113523"/>
                </a:lnTo>
                <a:lnTo>
                  <a:pt x="140972" y="114452"/>
                </a:lnTo>
                <a:lnTo>
                  <a:pt x="148274" y="115071"/>
                </a:lnTo>
                <a:lnTo>
                  <a:pt x="155999" y="115484"/>
                </a:lnTo>
                <a:lnTo>
                  <a:pt x="162101" y="116712"/>
                </a:lnTo>
                <a:lnTo>
                  <a:pt x="167123" y="118482"/>
                </a:lnTo>
                <a:lnTo>
                  <a:pt x="186576" y="128168"/>
                </a:lnTo>
                <a:lnTo>
                  <a:pt x="191059" y="130883"/>
                </a:lnTo>
                <a:lnTo>
                  <a:pt x="195000" y="133645"/>
                </a:lnTo>
                <a:lnTo>
                  <a:pt x="201919" y="139254"/>
                </a:lnTo>
                <a:lnTo>
                  <a:pt x="208169" y="144922"/>
                </a:lnTo>
                <a:lnTo>
                  <a:pt x="214122" y="153156"/>
                </a:lnTo>
                <a:lnTo>
                  <a:pt x="217043" y="158019"/>
                </a:lnTo>
                <a:lnTo>
                  <a:pt x="218990" y="163166"/>
                </a:lnTo>
                <a:lnTo>
                  <a:pt x="220288" y="168502"/>
                </a:lnTo>
                <a:lnTo>
                  <a:pt x="221154" y="173964"/>
                </a:lnTo>
                <a:lnTo>
                  <a:pt x="222115" y="182573"/>
                </a:lnTo>
                <a:lnTo>
                  <a:pt x="222543" y="190527"/>
                </a:lnTo>
                <a:lnTo>
                  <a:pt x="222732" y="200413"/>
                </a:lnTo>
                <a:lnTo>
                  <a:pt x="222839" y="216688"/>
                </a:lnTo>
                <a:lnTo>
                  <a:pt x="221902" y="222281"/>
                </a:lnTo>
                <a:lnTo>
                  <a:pt x="220325" y="227914"/>
                </a:lnTo>
                <a:lnTo>
                  <a:pt x="218320" y="233575"/>
                </a:lnTo>
                <a:lnTo>
                  <a:pt x="213554" y="242405"/>
                </a:lnTo>
                <a:lnTo>
                  <a:pt x="207307" y="250457"/>
                </a:lnTo>
                <a:lnTo>
                  <a:pt x="202975" y="255271"/>
                </a:lnTo>
                <a:lnTo>
                  <a:pt x="198181" y="260385"/>
                </a:lnTo>
                <a:lnTo>
                  <a:pt x="193081" y="264748"/>
                </a:lnTo>
                <a:lnTo>
                  <a:pt x="187775" y="268608"/>
                </a:lnTo>
                <a:lnTo>
                  <a:pt x="182333" y="272134"/>
                </a:lnTo>
                <a:lnTo>
                  <a:pt x="176801" y="275438"/>
                </a:lnTo>
                <a:lnTo>
                  <a:pt x="171207" y="278592"/>
                </a:lnTo>
                <a:lnTo>
                  <a:pt x="165573" y="281648"/>
                </a:lnTo>
                <a:lnTo>
                  <a:pt x="159912" y="283685"/>
                </a:lnTo>
                <a:lnTo>
                  <a:pt x="154233" y="285043"/>
                </a:lnTo>
                <a:lnTo>
                  <a:pt x="148542" y="285948"/>
                </a:lnTo>
                <a:lnTo>
                  <a:pt x="142842" y="287504"/>
                </a:lnTo>
                <a:lnTo>
                  <a:pt x="137138" y="289494"/>
                </a:lnTo>
                <a:lnTo>
                  <a:pt x="131430" y="291773"/>
                </a:lnTo>
                <a:lnTo>
                  <a:pt x="125720" y="293293"/>
                </a:lnTo>
                <a:lnTo>
                  <a:pt x="120008" y="294306"/>
                </a:lnTo>
                <a:lnTo>
                  <a:pt x="114295" y="294981"/>
                </a:lnTo>
                <a:lnTo>
                  <a:pt x="108582" y="295431"/>
                </a:lnTo>
                <a:lnTo>
                  <a:pt x="102868" y="295731"/>
                </a:lnTo>
                <a:lnTo>
                  <a:pt x="91438" y="296065"/>
                </a:lnTo>
                <a:lnTo>
                  <a:pt x="67415" y="296296"/>
                </a:lnTo>
                <a:lnTo>
                  <a:pt x="63993" y="295356"/>
                </a:lnTo>
                <a:lnTo>
                  <a:pt x="57651" y="291770"/>
                </a:lnTo>
                <a:lnTo>
                  <a:pt x="53276" y="288947"/>
                </a:lnTo>
                <a:lnTo>
                  <a:pt x="49713" y="288288"/>
                </a:lnTo>
                <a:lnTo>
                  <a:pt x="43263" y="287790"/>
                </a:lnTo>
                <a:lnTo>
                  <a:pt x="34289" y="28775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0"/>
          <p:cNvSpPr/>
          <p:nvPr/>
        </p:nvSpPr>
        <p:spPr>
          <a:xfrm>
            <a:off x="2197417" y="417480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25863" y="17145"/>
                </a:lnTo>
                <a:lnTo>
                  <a:pt x="30577" y="16193"/>
                </a:lnTo>
                <a:lnTo>
                  <a:pt x="35624" y="14605"/>
                </a:lnTo>
                <a:lnTo>
                  <a:pt x="40895" y="12594"/>
                </a:lnTo>
                <a:lnTo>
                  <a:pt x="45361" y="11254"/>
                </a:lnTo>
                <a:lnTo>
                  <a:pt x="49291" y="10360"/>
                </a:lnTo>
                <a:lnTo>
                  <a:pt x="52863" y="9764"/>
                </a:lnTo>
                <a:lnTo>
                  <a:pt x="57149" y="9367"/>
                </a:lnTo>
                <a:lnTo>
                  <a:pt x="61912" y="9102"/>
                </a:lnTo>
                <a:lnTo>
                  <a:pt x="72284" y="8808"/>
                </a:lnTo>
                <a:lnTo>
                  <a:pt x="124571" y="8582"/>
                </a:lnTo>
                <a:lnTo>
                  <a:pt x="130673" y="7626"/>
                </a:lnTo>
                <a:lnTo>
                  <a:pt x="136645" y="6037"/>
                </a:lnTo>
                <a:lnTo>
                  <a:pt x="142532" y="4025"/>
                </a:lnTo>
                <a:lnTo>
                  <a:pt x="149314" y="2683"/>
                </a:lnTo>
                <a:lnTo>
                  <a:pt x="156692" y="1789"/>
                </a:lnTo>
                <a:lnTo>
                  <a:pt x="170606" y="795"/>
                </a:lnTo>
                <a:lnTo>
                  <a:pt x="179965" y="354"/>
                </a:lnTo>
                <a:lnTo>
                  <a:pt x="189839" y="15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1"/>
          <p:cNvSpPr/>
          <p:nvPr/>
        </p:nvSpPr>
        <p:spPr>
          <a:xfrm>
            <a:off x="2209623" y="4253151"/>
            <a:ext cx="219253" cy="15954"/>
          </a:xfrm>
          <a:custGeom>
            <a:avLst/>
            <a:gdLst/>
            <a:ahLst/>
            <a:cxnLst/>
            <a:rect l="0" t="0" r="0" b="0"/>
            <a:pathLst>
              <a:path w="219253" h="15954">
                <a:moveTo>
                  <a:pt x="4939" y="7381"/>
                </a:moveTo>
                <a:lnTo>
                  <a:pt x="0" y="7381"/>
                </a:lnTo>
                <a:lnTo>
                  <a:pt x="87852" y="7381"/>
                </a:lnTo>
                <a:lnTo>
                  <a:pt x="93552" y="6428"/>
                </a:lnTo>
                <a:lnTo>
                  <a:pt x="99256" y="4841"/>
                </a:lnTo>
                <a:lnTo>
                  <a:pt x="104965" y="2830"/>
                </a:lnTo>
                <a:lnTo>
                  <a:pt x="110675" y="1490"/>
                </a:lnTo>
                <a:lnTo>
                  <a:pt x="116387" y="596"/>
                </a:lnTo>
                <a:lnTo>
                  <a:pt x="122100" y="0"/>
                </a:lnTo>
                <a:lnTo>
                  <a:pt x="126862" y="556"/>
                </a:lnTo>
                <a:lnTo>
                  <a:pt x="130988" y="1878"/>
                </a:lnTo>
                <a:lnTo>
                  <a:pt x="134692" y="3712"/>
                </a:lnTo>
                <a:lnTo>
                  <a:pt x="139066" y="4935"/>
                </a:lnTo>
                <a:lnTo>
                  <a:pt x="143887" y="5751"/>
                </a:lnTo>
                <a:lnTo>
                  <a:pt x="149006" y="6294"/>
                </a:lnTo>
                <a:lnTo>
                  <a:pt x="154323" y="6656"/>
                </a:lnTo>
                <a:lnTo>
                  <a:pt x="159774" y="6898"/>
                </a:lnTo>
                <a:lnTo>
                  <a:pt x="174006" y="7238"/>
                </a:lnTo>
                <a:lnTo>
                  <a:pt x="177658" y="7286"/>
                </a:lnTo>
                <a:lnTo>
                  <a:pt x="181997" y="8270"/>
                </a:lnTo>
                <a:lnTo>
                  <a:pt x="186795" y="9879"/>
                </a:lnTo>
                <a:lnTo>
                  <a:pt x="191899" y="11904"/>
                </a:lnTo>
                <a:lnTo>
                  <a:pt x="196254" y="13254"/>
                </a:lnTo>
                <a:lnTo>
                  <a:pt x="200110" y="14154"/>
                </a:lnTo>
                <a:lnTo>
                  <a:pt x="203633" y="14753"/>
                </a:lnTo>
                <a:lnTo>
                  <a:pt x="206934" y="15153"/>
                </a:lnTo>
                <a:lnTo>
                  <a:pt x="210088" y="15421"/>
                </a:lnTo>
                <a:lnTo>
                  <a:pt x="219252" y="1595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2"/>
          <p:cNvSpPr/>
          <p:nvPr/>
        </p:nvSpPr>
        <p:spPr>
          <a:xfrm>
            <a:off x="2549395" y="4097770"/>
            <a:ext cx="196663" cy="317068"/>
          </a:xfrm>
          <a:custGeom>
            <a:avLst/>
            <a:gdLst/>
            <a:ahLst/>
            <a:cxnLst/>
            <a:rect l="0" t="0" r="0" b="0"/>
            <a:pathLst>
              <a:path w="196663" h="317068">
                <a:moveTo>
                  <a:pt x="162372" y="34175"/>
                </a:moveTo>
                <a:lnTo>
                  <a:pt x="157821" y="29624"/>
                </a:lnTo>
                <a:lnTo>
                  <a:pt x="156480" y="27331"/>
                </a:lnTo>
                <a:lnTo>
                  <a:pt x="154991" y="22243"/>
                </a:lnTo>
                <a:lnTo>
                  <a:pt x="153641" y="20505"/>
                </a:lnTo>
                <a:lnTo>
                  <a:pt x="151789" y="19347"/>
                </a:lnTo>
                <a:lnTo>
                  <a:pt x="149602" y="18574"/>
                </a:lnTo>
                <a:lnTo>
                  <a:pt x="148143" y="17107"/>
                </a:lnTo>
                <a:lnTo>
                  <a:pt x="147171" y="15176"/>
                </a:lnTo>
                <a:lnTo>
                  <a:pt x="146523" y="12936"/>
                </a:lnTo>
                <a:lnTo>
                  <a:pt x="145138" y="11443"/>
                </a:lnTo>
                <a:lnTo>
                  <a:pt x="143263" y="10448"/>
                </a:lnTo>
                <a:lnTo>
                  <a:pt x="141060" y="9785"/>
                </a:lnTo>
                <a:lnTo>
                  <a:pt x="136073" y="6507"/>
                </a:lnTo>
                <a:lnTo>
                  <a:pt x="133409" y="4300"/>
                </a:lnTo>
                <a:lnTo>
                  <a:pt x="130681" y="2828"/>
                </a:lnTo>
                <a:lnTo>
                  <a:pt x="125109" y="1192"/>
                </a:lnTo>
                <a:lnTo>
                  <a:pt x="121338" y="757"/>
                </a:lnTo>
                <a:lnTo>
                  <a:pt x="116918" y="466"/>
                </a:lnTo>
                <a:lnTo>
                  <a:pt x="107880" y="143"/>
                </a:lnTo>
                <a:lnTo>
                  <a:pt x="100688" y="0"/>
                </a:lnTo>
                <a:lnTo>
                  <a:pt x="96485" y="913"/>
                </a:lnTo>
                <a:lnTo>
                  <a:pt x="91777" y="2476"/>
                </a:lnTo>
                <a:lnTo>
                  <a:pt x="86734" y="4469"/>
                </a:lnTo>
                <a:lnTo>
                  <a:pt x="82419" y="6751"/>
                </a:lnTo>
                <a:lnTo>
                  <a:pt x="78590" y="9225"/>
                </a:lnTo>
                <a:lnTo>
                  <a:pt x="75085" y="11827"/>
                </a:lnTo>
                <a:lnTo>
                  <a:pt x="70843" y="14513"/>
                </a:lnTo>
                <a:lnTo>
                  <a:pt x="66110" y="17257"/>
                </a:lnTo>
                <a:lnTo>
                  <a:pt x="55771" y="22846"/>
                </a:lnTo>
                <a:lnTo>
                  <a:pt x="44827" y="28505"/>
                </a:lnTo>
                <a:lnTo>
                  <a:pt x="40193" y="32299"/>
                </a:lnTo>
                <a:lnTo>
                  <a:pt x="36152" y="36735"/>
                </a:lnTo>
                <a:lnTo>
                  <a:pt x="32505" y="41596"/>
                </a:lnTo>
                <a:lnTo>
                  <a:pt x="29122" y="45790"/>
                </a:lnTo>
                <a:lnTo>
                  <a:pt x="25914" y="49538"/>
                </a:lnTo>
                <a:lnTo>
                  <a:pt x="19809" y="57195"/>
                </a:lnTo>
                <a:lnTo>
                  <a:pt x="13921" y="66949"/>
                </a:lnTo>
                <a:lnTo>
                  <a:pt x="8129" y="77633"/>
                </a:lnTo>
                <a:lnTo>
                  <a:pt x="5251" y="83149"/>
                </a:lnTo>
                <a:lnTo>
                  <a:pt x="2053" y="91819"/>
                </a:lnTo>
                <a:lnTo>
                  <a:pt x="631" y="98847"/>
                </a:lnTo>
                <a:lnTo>
                  <a:pt x="0" y="105145"/>
                </a:lnTo>
                <a:lnTo>
                  <a:pt x="784" y="108158"/>
                </a:lnTo>
                <a:lnTo>
                  <a:pt x="6346" y="117298"/>
                </a:lnTo>
                <a:lnTo>
                  <a:pt x="8255" y="119696"/>
                </a:lnTo>
                <a:lnTo>
                  <a:pt x="12278" y="123937"/>
                </a:lnTo>
                <a:lnTo>
                  <a:pt x="15637" y="125448"/>
                </a:lnTo>
                <a:lnTo>
                  <a:pt x="19781" y="126457"/>
                </a:lnTo>
                <a:lnTo>
                  <a:pt x="24449" y="127129"/>
                </a:lnTo>
                <a:lnTo>
                  <a:pt x="28513" y="127576"/>
                </a:lnTo>
                <a:lnTo>
                  <a:pt x="32175" y="127875"/>
                </a:lnTo>
                <a:lnTo>
                  <a:pt x="35569" y="128074"/>
                </a:lnTo>
                <a:lnTo>
                  <a:pt x="44420" y="128295"/>
                </a:lnTo>
                <a:lnTo>
                  <a:pt x="49447" y="128354"/>
                </a:lnTo>
                <a:lnTo>
                  <a:pt x="53751" y="127441"/>
                </a:lnTo>
                <a:lnTo>
                  <a:pt x="57573" y="125880"/>
                </a:lnTo>
                <a:lnTo>
                  <a:pt x="61074" y="123886"/>
                </a:lnTo>
                <a:lnTo>
                  <a:pt x="65312" y="122558"/>
                </a:lnTo>
                <a:lnTo>
                  <a:pt x="70043" y="121672"/>
                </a:lnTo>
                <a:lnTo>
                  <a:pt x="75102" y="121081"/>
                </a:lnTo>
                <a:lnTo>
                  <a:pt x="80379" y="119735"/>
                </a:lnTo>
                <a:lnTo>
                  <a:pt x="85803" y="117885"/>
                </a:lnTo>
                <a:lnTo>
                  <a:pt x="91323" y="115699"/>
                </a:lnTo>
                <a:lnTo>
                  <a:pt x="96909" y="112336"/>
                </a:lnTo>
                <a:lnTo>
                  <a:pt x="102537" y="108190"/>
                </a:lnTo>
                <a:lnTo>
                  <a:pt x="108195" y="103521"/>
                </a:lnTo>
                <a:lnTo>
                  <a:pt x="113871" y="99455"/>
                </a:lnTo>
                <a:lnTo>
                  <a:pt x="119561" y="95793"/>
                </a:lnTo>
                <a:lnTo>
                  <a:pt x="125259" y="92399"/>
                </a:lnTo>
                <a:lnTo>
                  <a:pt x="130010" y="88231"/>
                </a:lnTo>
                <a:lnTo>
                  <a:pt x="134130" y="83547"/>
                </a:lnTo>
                <a:lnTo>
                  <a:pt x="137829" y="78520"/>
                </a:lnTo>
                <a:lnTo>
                  <a:pt x="141247" y="74215"/>
                </a:lnTo>
                <a:lnTo>
                  <a:pt x="144479" y="70393"/>
                </a:lnTo>
                <a:lnTo>
                  <a:pt x="150610" y="63607"/>
                </a:lnTo>
                <a:lnTo>
                  <a:pt x="156509" y="57416"/>
                </a:lnTo>
                <a:lnTo>
                  <a:pt x="158463" y="54431"/>
                </a:lnTo>
                <a:lnTo>
                  <a:pt x="162166" y="45680"/>
                </a:lnTo>
                <a:lnTo>
                  <a:pt x="167920" y="37054"/>
                </a:lnTo>
                <a:lnTo>
                  <a:pt x="169600" y="31327"/>
                </a:lnTo>
                <a:lnTo>
                  <a:pt x="170546" y="22748"/>
                </a:lnTo>
                <a:lnTo>
                  <a:pt x="171631" y="20842"/>
                </a:lnTo>
                <a:lnTo>
                  <a:pt x="173307" y="19571"/>
                </a:lnTo>
                <a:lnTo>
                  <a:pt x="175378" y="18724"/>
                </a:lnTo>
                <a:lnTo>
                  <a:pt x="176757" y="17206"/>
                </a:lnTo>
                <a:lnTo>
                  <a:pt x="177677" y="15242"/>
                </a:lnTo>
                <a:lnTo>
                  <a:pt x="179514" y="8468"/>
                </a:lnTo>
                <a:lnTo>
                  <a:pt x="174965" y="13011"/>
                </a:lnTo>
                <a:lnTo>
                  <a:pt x="173625" y="15303"/>
                </a:lnTo>
                <a:lnTo>
                  <a:pt x="172136" y="20390"/>
                </a:lnTo>
                <a:lnTo>
                  <a:pt x="174014" y="28366"/>
                </a:lnTo>
                <a:lnTo>
                  <a:pt x="177071" y="37308"/>
                </a:lnTo>
                <a:lnTo>
                  <a:pt x="178430" y="44457"/>
                </a:lnTo>
                <a:lnTo>
                  <a:pt x="178792" y="49602"/>
                </a:lnTo>
                <a:lnTo>
                  <a:pt x="179034" y="55890"/>
                </a:lnTo>
                <a:lnTo>
                  <a:pt x="179374" y="75851"/>
                </a:lnTo>
                <a:lnTo>
                  <a:pt x="179489" y="104214"/>
                </a:lnTo>
                <a:lnTo>
                  <a:pt x="180451" y="111347"/>
                </a:lnTo>
                <a:lnTo>
                  <a:pt x="182044" y="118008"/>
                </a:lnTo>
                <a:lnTo>
                  <a:pt x="184060" y="124354"/>
                </a:lnTo>
                <a:lnTo>
                  <a:pt x="185403" y="131442"/>
                </a:lnTo>
                <a:lnTo>
                  <a:pt x="186298" y="139024"/>
                </a:lnTo>
                <a:lnTo>
                  <a:pt x="186895" y="146937"/>
                </a:lnTo>
                <a:lnTo>
                  <a:pt x="187293" y="155070"/>
                </a:lnTo>
                <a:lnTo>
                  <a:pt x="187736" y="171726"/>
                </a:lnTo>
                <a:lnTo>
                  <a:pt x="188059" y="215423"/>
                </a:lnTo>
                <a:lnTo>
                  <a:pt x="189021" y="222634"/>
                </a:lnTo>
                <a:lnTo>
                  <a:pt x="190616" y="229347"/>
                </a:lnTo>
                <a:lnTo>
                  <a:pt x="192631" y="235727"/>
                </a:lnTo>
                <a:lnTo>
                  <a:pt x="193975" y="241885"/>
                </a:lnTo>
                <a:lnTo>
                  <a:pt x="194870" y="247896"/>
                </a:lnTo>
                <a:lnTo>
                  <a:pt x="195468" y="253808"/>
                </a:lnTo>
                <a:lnTo>
                  <a:pt x="195866" y="259655"/>
                </a:lnTo>
                <a:lnTo>
                  <a:pt x="196131" y="265457"/>
                </a:lnTo>
                <a:lnTo>
                  <a:pt x="196505" y="280185"/>
                </a:lnTo>
                <a:lnTo>
                  <a:pt x="196662" y="31706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3"/>
          <p:cNvSpPr/>
          <p:nvPr/>
        </p:nvSpPr>
        <p:spPr>
          <a:xfrm>
            <a:off x="1271587" y="4680585"/>
            <a:ext cx="428501" cy="433129"/>
          </a:xfrm>
          <a:custGeom>
            <a:avLst/>
            <a:gdLst/>
            <a:ahLst/>
            <a:cxnLst/>
            <a:rect l="0" t="0" r="0" b="0"/>
            <a:pathLst>
              <a:path w="428501" h="433129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4551" y="20400"/>
                </a:lnTo>
                <a:lnTo>
                  <a:pt x="6844" y="22172"/>
                </a:lnTo>
                <a:lnTo>
                  <a:pt x="9325" y="23354"/>
                </a:lnTo>
                <a:lnTo>
                  <a:pt x="11932" y="24142"/>
                </a:lnTo>
                <a:lnTo>
                  <a:pt x="13669" y="25619"/>
                </a:lnTo>
                <a:lnTo>
                  <a:pt x="14828" y="27557"/>
                </a:lnTo>
                <a:lnTo>
                  <a:pt x="18998" y="37375"/>
                </a:lnTo>
                <a:lnTo>
                  <a:pt x="21238" y="42062"/>
                </a:lnTo>
                <a:lnTo>
                  <a:pt x="23727" y="52348"/>
                </a:lnTo>
                <a:lnTo>
                  <a:pt x="25785" y="63271"/>
                </a:lnTo>
                <a:lnTo>
                  <a:pt x="29875" y="74475"/>
                </a:lnTo>
                <a:lnTo>
                  <a:pt x="32328" y="85805"/>
                </a:lnTo>
                <a:lnTo>
                  <a:pt x="34370" y="97191"/>
                </a:lnTo>
                <a:lnTo>
                  <a:pt x="38453" y="108600"/>
                </a:lnTo>
                <a:lnTo>
                  <a:pt x="40903" y="120022"/>
                </a:lnTo>
                <a:lnTo>
                  <a:pt x="41992" y="130495"/>
                </a:lnTo>
                <a:lnTo>
                  <a:pt x="42475" y="138325"/>
                </a:lnTo>
                <a:lnTo>
                  <a:pt x="45231" y="147520"/>
                </a:lnTo>
                <a:lnTo>
                  <a:pt x="49630" y="157004"/>
                </a:lnTo>
                <a:lnTo>
                  <a:pt x="56509" y="167698"/>
                </a:lnTo>
                <a:lnTo>
                  <a:pt x="59923" y="176900"/>
                </a:lnTo>
                <a:lnTo>
                  <a:pt x="64097" y="182762"/>
                </a:lnTo>
                <a:lnTo>
                  <a:pt x="66544" y="184707"/>
                </a:lnTo>
                <a:lnTo>
                  <a:pt x="69128" y="186003"/>
                </a:lnTo>
                <a:lnTo>
                  <a:pt x="75567" y="188083"/>
                </a:lnTo>
                <a:lnTo>
                  <a:pt x="81234" y="188443"/>
                </a:lnTo>
                <a:lnTo>
                  <a:pt x="83683" y="187541"/>
                </a:lnTo>
                <a:lnTo>
                  <a:pt x="88945" y="183999"/>
                </a:lnTo>
                <a:lnTo>
                  <a:pt x="101037" y="173964"/>
                </a:lnTo>
                <a:lnTo>
                  <a:pt x="110310" y="168439"/>
                </a:lnTo>
                <a:lnTo>
                  <a:pt x="121690" y="159974"/>
                </a:lnTo>
                <a:lnTo>
                  <a:pt x="128062" y="151744"/>
                </a:lnTo>
                <a:lnTo>
                  <a:pt x="134069" y="141737"/>
                </a:lnTo>
                <a:lnTo>
                  <a:pt x="139914" y="130939"/>
                </a:lnTo>
                <a:lnTo>
                  <a:pt x="148559" y="114150"/>
                </a:lnTo>
                <a:lnTo>
                  <a:pt x="151427" y="107532"/>
                </a:lnTo>
                <a:lnTo>
                  <a:pt x="154291" y="100263"/>
                </a:lnTo>
                <a:lnTo>
                  <a:pt x="157153" y="92560"/>
                </a:lnTo>
                <a:lnTo>
                  <a:pt x="160014" y="85519"/>
                </a:lnTo>
                <a:lnTo>
                  <a:pt x="165732" y="72616"/>
                </a:lnTo>
                <a:lnTo>
                  <a:pt x="168909" y="60531"/>
                </a:lnTo>
                <a:lnTo>
                  <a:pt x="169756" y="54641"/>
                </a:lnTo>
                <a:lnTo>
                  <a:pt x="173237" y="45557"/>
                </a:lnTo>
                <a:lnTo>
                  <a:pt x="177007" y="38345"/>
                </a:lnTo>
                <a:lnTo>
                  <a:pt x="178682" y="31964"/>
                </a:lnTo>
                <a:lnTo>
                  <a:pt x="179905" y="18885"/>
                </a:lnTo>
                <a:lnTo>
                  <a:pt x="180019" y="17190"/>
                </a:lnTo>
                <a:lnTo>
                  <a:pt x="180022" y="37297"/>
                </a:lnTo>
                <a:lnTo>
                  <a:pt x="182562" y="48008"/>
                </a:lnTo>
                <a:lnTo>
                  <a:pt x="186866" y="61342"/>
                </a:lnTo>
                <a:lnTo>
                  <a:pt x="191954" y="73618"/>
                </a:lnTo>
                <a:lnTo>
                  <a:pt x="197390" y="85424"/>
                </a:lnTo>
                <a:lnTo>
                  <a:pt x="200174" y="91240"/>
                </a:lnTo>
                <a:lnTo>
                  <a:pt x="202029" y="97974"/>
                </a:lnTo>
                <a:lnTo>
                  <a:pt x="203266" y="105321"/>
                </a:lnTo>
                <a:lnTo>
                  <a:pt x="204091" y="113076"/>
                </a:lnTo>
                <a:lnTo>
                  <a:pt x="205593" y="120152"/>
                </a:lnTo>
                <a:lnTo>
                  <a:pt x="209802" y="133093"/>
                </a:lnTo>
                <a:lnTo>
                  <a:pt x="217527" y="155640"/>
                </a:lnTo>
                <a:lnTo>
                  <a:pt x="220265" y="164720"/>
                </a:lnTo>
                <a:lnTo>
                  <a:pt x="228670" y="194750"/>
                </a:lnTo>
                <a:lnTo>
                  <a:pt x="234346" y="213238"/>
                </a:lnTo>
                <a:lnTo>
                  <a:pt x="236241" y="223121"/>
                </a:lnTo>
                <a:lnTo>
                  <a:pt x="237504" y="233520"/>
                </a:lnTo>
                <a:lnTo>
                  <a:pt x="238346" y="244262"/>
                </a:lnTo>
                <a:lnTo>
                  <a:pt x="239860" y="254281"/>
                </a:lnTo>
                <a:lnTo>
                  <a:pt x="241821" y="263819"/>
                </a:lnTo>
                <a:lnTo>
                  <a:pt x="244082" y="273034"/>
                </a:lnTo>
                <a:lnTo>
                  <a:pt x="245589" y="282035"/>
                </a:lnTo>
                <a:lnTo>
                  <a:pt x="246593" y="290893"/>
                </a:lnTo>
                <a:lnTo>
                  <a:pt x="247263" y="299656"/>
                </a:lnTo>
                <a:lnTo>
                  <a:pt x="247709" y="309308"/>
                </a:lnTo>
                <a:lnTo>
                  <a:pt x="248206" y="330193"/>
                </a:lnTo>
                <a:lnTo>
                  <a:pt x="248568" y="373467"/>
                </a:lnTo>
                <a:lnTo>
                  <a:pt x="246047" y="385378"/>
                </a:lnTo>
                <a:lnTo>
                  <a:pt x="242704" y="397021"/>
                </a:lnTo>
                <a:lnTo>
                  <a:pt x="241218" y="408547"/>
                </a:lnTo>
                <a:lnTo>
                  <a:pt x="238917" y="413334"/>
                </a:lnTo>
                <a:lnTo>
                  <a:pt x="235478" y="417479"/>
                </a:lnTo>
                <a:lnTo>
                  <a:pt x="227529" y="423671"/>
                </a:lnTo>
                <a:lnTo>
                  <a:pt x="217700" y="428109"/>
                </a:lnTo>
                <a:lnTo>
                  <a:pt x="211690" y="432523"/>
                </a:lnTo>
                <a:lnTo>
                  <a:pt x="208754" y="433128"/>
                </a:lnTo>
                <a:lnTo>
                  <a:pt x="205845" y="432580"/>
                </a:lnTo>
                <a:lnTo>
                  <a:pt x="200072" y="430383"/>
                </a:lnTo>
                <a:lnTo>
                  <a:pt x="194330" y="429406"/>
                </a:lnTo>
                <a:lnTo>
                  <a:pt x="191466" y="428193"/>
                </a:lnTo>
                <a:lnTo>
                  <a:pt x="185744" y="424305"/>
                </a:lnTo>
                <a:lnTo>
                  <a:pt x="180025" y="416863"/>
                </a:lnTo>
                <a:lnTo>
                  <a:pt x="174309" y="407204"/>
                </a:lnTo>
                <a:lnTo>
                  <a:pt x="168593" y="396562"/>
                </a:lnTo>
                <a:lnTo>
                  <a:pt x="160020" y="379861"/>
                </a:lnTo>
                <a:lnTo>
                  <a:pt x="157163" y="373255"/>
                </a:lnTo>
                <a:lnTo>
                  <a:pt x="154305" y="365994"/>
                </a:lnTo>
                <a:lnTo>
                  <a:pt x="151447" y="358296"/>
                </a:lnTo>
                <a:lnTo>
                  <a:pt x="149543" y="350306"/>
                </a:lnTo>
                <a:lnTo>
                  <a:pt x="148272" y="342123"/>
                </a:lnTo>
                <a:lnTo>
                  <a:pt x="147426" y="333809"/>
                </a:lnTo>
                <a:lnTo>
                  <a:pt x="146861" y="325409"/>
                </a:lnTo>
                <a:lnTo>
                  <a:pt x="146485" y="316952"/>
                </a:lnTo>
                <a:lnTo>
                  <a:pt x="146234" y="308456"/>
                </a:lnTo>
                <a:lnTo>
                  <a:pt x="147020" y="299935"/>
                </a:lnTo>
                <a:lnTo>
                  <a:pt x="148496" y="291397"/>
                </a:lnTo>
                <a:lnTo>
                  <a:pt x="150432" y="282846"/>
                </a:lnTo>
                <a:lnTo>
                  <a:pt x="152676" y="275241"/>
                </a:lnTo>
                <a:lnTo>
                  <a:pt x="157708" y="261712"/>
                </a:lnTo>
                <a:lnTo>
                  <a:pt x="163120" y="249349"/>
                </a:lnTo>
                <a:lnTo>
                  <a:pt x="168700" y="237504"/>
                </a:lnTo>
                <a:lnTo>
                  <a:pt x="174355" y="225889"/>
                </a:lnTo>
                <a:lnTo>
                  <a:pt x="182584" y="214378"/>
                </a:lnTo>
                <a:lnTo>
                  <a:pt x="192591" y="202911"/>
                </a:lnTo>
                <a:lnTo>
                  <a:pt x="203388" y="191465"/>
                </a:lnTo>
                <a:lnTo>
                  <a:pt x="214537" y="182568"/>
                </a:lnTo>
                <a:lnTo>
                  <a:pt x="225842" y="175439"/>
                </a:lnTo>
                <a:lnTo>
                  <a:pt x="237217" y="169095"/>
                </a:lnTo>
                <a:lnTo>
                  <a:pt x="254331" y="160169"/>
                </a:lnTo>
                <a:lnTo>
                  <a:pt x="265753" y="156911"/>
                </a:lnTo>
                <a:lnTo>
                  <a:pt x="277180" y="154511"/>
                </a:lnTo>
                <a:lnTo>
                  <a:pt x="288609" y="150268"/>
                </a:lnTo>
                <a:lnTo>
                  <a:pt x="302578" y="145208"/>
                </a:lnTo>
                <a:lnTo>
                  <a:pt x="310304" y="142525"/>
                </a:lnTo>
                <a:lnTo>
                  <a:pt x="317359" y="139785"/>
                </a:lnTo>
                <a:lnTo>
                  <a:pt x="330278" y="134199"/>
                </a:lnTo>
                <a:lnTo>
                  <a:pt x="342370" y="128541"/>
                </a:lnTo>
                <a:lnTo>
                  <a:pt x="365655" y="117148"/>
                </a:lnTo>
                <a:lnTo>
                  <a:pt x="378323" y="108581"/>
                </a:lnTo>
                <a:lnTo>
                  <a:pt x="387536" y="102869"/>
                </a:lnTo>
                <a:lnTo>
                  <a:pt x="392660" y="100011"/>
                </a:lnTo>
                <a:lnTo>
                  <a:pt x="396076" y="96202"/>
                </a:lnTo>
                <a:lnTo>
                  <a:pt x="398353" y="91757"/>
                </a:lnTo>
                <a:lnTo>
                  <a:pt x="399871" y="86889"/>
                </a:lnTo>
                <a:lnTo>
                  <a:pt x="402788" y="82690"/>
                </a:lnTo>
                <a:lnTo>
                  <a:pt x="414091" y="72232"/>
                </a:lnTo>
                <a:lnTo>
                  <a:pt x="416078" y="69109"/>
                </a:lnTo>
                <a:lnTo>
                  <a:pt x="421415" y="57625"/>
                </a:lnTo>
                <a:lnTo>
                  <a:pt x="425420" y="48470"/>
                </a:lnTo>
                <a:lnTo>
                  <a:pt x="427675" y="37962"/>
                </a:lnTo>
                <a:lnTo>
                  <a:pt x="428437" y="25878"/>
                </a:lnTo>
                <a:lnTo>
                  <a:pt x="428500" y="22967"/>
                </a:lnTo>
                <a:lnTo>
                  <a:pt x="427589" y="20074"/>
                </a:lnTo>
                <a:lnTo>
                  <a:pt x="424037" y="14319"/>
                </a:lnTo>
                <a:lnTo>
                  <a:pt x="416682" y="5724"/>
                </a:lnTo>
                <a:lnTo>
                  <a:pt x="413996" y="3816"/>
                </a:lnTo>
                <a:lnTo>
                  <a:pt x="408471" y="1696"/>
                </a:lnTo>
                <a:lnTo>
                  <a:pt x="397162" y="335"/>
                </a:lnTo>
                <a:lnTo>
                  <a:pt x="385756" y="66"/>
                </a:lnTo>
                <a:lnTo>
                  <a:pt x="382901" y="44"/>
                </a:lnTo>
                <a:lnTo>
                  <a:pt x="380045" y="982"/>
                </a:lnTo>
                <a:lnTo>
                  <a:pt x="374331" y="4563"/>
                </a:lnTo>
                <a:lnTo>
                  <a:pt x="365760" y="11935"/>
                </a:lnTo>
                <a:lnTo>
                  <a:pt x="357187" y="24703"/>
                </a:lnTo>
                <a:lnTo>
                  <a:pt x="351472" y="35109"/>
                </a:lnTo>
                <a:lnTo>
                  <a:pt x="340042" y="57311"/>
                </a:lnTo>
                <a:lnTo>
                  <a:pt x="336867" y="68652"/>
                </a:lnTo>
                <a:lnTo>
                  <a:pt x="334504" y="80042"/>
                </a:lnTo>
                <a:lnTo>
                  <a:pt x="330278" y="91454"/>
                </a:lnTo>
                <a:lnTo>
                  <a:pt x="327765" y="102876"/>
                </a:lnTo>
                <a:lnTo>
                  <a:pt x="326648" y="113350"/>
                </a:lnTo>
                <a:lnTo>
                  <a:pt x="326152" y="121180"/>
                </a:lnTo>
                <a:lnTo>
                  <a:pt x="328472" y="130375"/>
                </a:lnTo>
                <a:lnTo>
                  <a:pt x="332677" y="139859"/>
                </a:lnTo>
                <a:lnTo>
                  <a:pt x="337722" y="147249"/>
                </a:lnTo>
                <a:lnTo>
                  <a:pt x="340400" y="149601"/>
                </a:lnTo>
                <a:lnTo>
                  <a:pt x="343139" y="151169"/>
                </a:lnTo>
                <a:lnTo>
                  <a:pt x="345917" y="152214"/>
                </a:lnTo>
                <a:lnTo>
                  <a:pt x="351543" y="155915"/>
                </a:lnTo>
                <a:lnTo>
                  <a:pt x="354377" y="158236"/>
                </a:lnTo>
                <a:lnTo>
                  <a:pt x="357219" y="159783"/>
                </a:lnTo>
                <a:lnTo>
                  <a:pt x="362916" y="161502"/>
                </a:lnTo>
                <a:lnTo>
                  <a:pt x="374335" y="162606"/>
                </a:lnTo>
                <a:lnTo>
                  <a:pt x="385763" y="1628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4"/>
          <p:cNvSpPr/>
          <p:nvPr/>
        </p:nvSpPr>
        <p:spPr>
          <a:xfrm>
            <a:off x="1813025" y="4637753"/>
            <a:ext cx="135632" cy="205198"/>
          </a:xfrm>
          <a:custGeom>
            <a:avLst/>
            <a:gdLst/>
            <a:ahLst/>
            <a:cxnLst/>
            <a:rect l="0" t="0" r="0" b="0"/>
            <a:pathLst>
              <a:path w="135632" h="205198">
                <a:moveTo>
                  <a:pt x="75782" y="8542"/>
                </a:moveTo>
                <a:lnTo>
                  <a:pt x="75782" y="322"/>
                </a:lnTo>
                <a:lnTo>
                  <a:pt x="73242" y="126"/>
                </a:lnTo>
                <a:lnTo>
                  <a:pt x="68401" y="0"/>
                </a:lnTo>
                <a:lnTo>
                  <a:pt x="65199" y="2523"/>
                </a:lnTo>
                <a:lnTo>
                  <a:pt x="63012" y="4529"/>
                </a:lnTo>
                <a:lnTo>
                  <a:pt x="61553" y="6819"/>
                </a:lnTo>
                <a:lnTo>
                  <a:pt x="59933" y="11904"/>
                </a:lnTo>
                <a:lnTo>
                  <a:pt x="56673" y="17339"/>
                </a:lnTo>
                <a:lnTo>
                  <a:pt x="54470" y="20121"/>
                </a:lnTo>
                <a:lnTo>
                  <a:pt x="52049" y="22929"/>
                </a:lnTo>
                <a:lnTo>
                  <a:pt x="49483" y="25753"/>
                </a:lnTo>
                <a:lnTo>
                  <a:pt x="46819" y="28588"/>
                </a:lnTo>
                <a:lnTo>
                  <a:pt x="44091" y="32384"/>
                </a:lnTo>
                <a:lnTo>
                  <a:pt x="41319" y="36819"/>
                </a:lnTo>
                <a:lnTo>
                  <a:pt x="38519" y="41681"/>
                </a:lnTo>
                <a:lnTo>
                  <a:pt x="34748" y="45874"/>
                </a:lnTo>
                <a:lnTo>
                  <a:pt x="30328" y="49622"/>
                </a:lnTo>
                <a:lnTo>
                  <a:pt x="25477" y="53074"/>
                </a:lnTo>
                <a:lnTo>
                  <a:pt x="21290" y="56328"/>
                </a:lnTo>
                <a:lnTo>
                  <a:pt x="17547" y="59449"/>
                </a:lnTo>
                <a:lnTo>
                  <a:pt x="14099" y="62482"/>
                </a:lnTo>
                <a:lnTo>
                  <a:pt x="11800" y="65457"/>
                </a:lnTo>
                <a:lnTo>
                  <a:pt x="9245" y="71302"/>
                </a:lnTo>
                <a:lnTo>
                  <a:pt x="5570" y="77075"/>
                </a:lnTo>
                <a:lnTo>
                  <a:pt x="3256" y="79948"/>
                </a:lnTo>
                <a:lnTo>
                  <a:pt x="1714" y="82817"/>
                </a:lnTo>
                <a:lnTo>
                  <a:pt x="0" y="88543"/>
                </a:lnTo>
                <a:lnTo>
                  <a:pt x="496" y="90451"/>
                </a:lnTo>
                <a:lnTo>
                  <a:pt x="1779" y="91723"/>
                </a:lnTo>
                <a:lnTo>
                  <a:pt x="3586" y="92571"/>
                </a:lnTo>
                <a:lnTo>
                  <a:pt x="5744" y="93136"/>
                </a:lnTo>
                <a:lnTo>
                  <a:pt x="8135" y="93513"/>
                </a:lnTo>
                <a:lnTo>
                  <a:pt x="14265" y="94118"/>
                </a:lnTo>
                <a:lnTo>
                  <a:pt x="20184" y="94201"/>
                </a:lnTo>
                <a:lnTo>
                  <a:pt x="81624" y="94266"/>
                </a:lnTo>
                <a:lnTo>
                  <a:pt x="86344" y="95219"/>
                </a:lnTo>
                <a:lnTo>
                  <a:pt x="90443" y="96806"/>
                </a:lnTo>
                <a:lnTo>
                  <a:pt x="94129" y="98817"/>
                </a:lnTo>
                <a:lnTo>
                  <a:pt x="98491" y="100158"/>
                </a:lnTo>
                <a:lnTo>
                  <a:pt x="103304" y="101052"/>
                </a:lnTo>
                <a:lnTo>
                  <a:pt x="108417" y="101648"/>
                </a:lnTo>
                <a:lnTo>
                  <a:pt x="112779" y="102045"/>
                </a:lnTo>
                <a:lnTo>
                  <a:pt x="116639" y="102309"/>
                </a:lnTo>
                <a:lnTo>
                  <a:pt x="120165" y="102486"/>
                </a:lnTo>
                <a:lnTo>
                  <a:pt x="123468" y="103556"/>
                </a:lnTo>
                <a:lnTo>
                  <a:pt x="126623" y="105222"/>
                </a:lnTo>
                <a:lnTo>
                  <a:pt x="129678" y="107286"/>
                </a:lnTo>
                <a:lnTo>
                  <a:pt x="131715" y="109613"/>
                </a:lnTo>
                <a:lnTo>
                  <a:pt x="133073" y="112118"/>
                </a:lnTo>
                <a:lnTo>
                  <a:pt x="134582" y="117440"/>
                </a:lnTo>
                <a:lnTo>
                  <a:pt x="135253" y="122981"/>
                </a:lnTo>
                <a:lnTo>
                  <a:pt x="135551" y="128619"/>
                </a:lnTo>
                <a:lnTo>
                  <a:pt x="135631" y="131455"/>
                </a:lnTo>
                <a:lnTo>
                  <a:pt x="133778" y="135252"/>
                </a:lnTo>
                <a:lnTo>
                  <a:pt x="130639" y="139688"/>
                </a:lnTo>
                <a:lnTo>
                  <a:pt x="126641" y="144550"/>
                </a:lnTo>
                <a:lnTo>
                  <a:pt x="122070" y="148743"/>
                </a:lnTo>
                <a:lnTo>
                  <a:pt x="117119" y="152492"/>
                </a:lnTo>
                <a:lnTo>
                  <a:pt x="111912" y="155944"/>
                </a:lnTo>
                <a:lnTo>
                  <a:pt x="107489" y="160150"/>
                </a:lnTo>
                <a:lnTo>
                  <a:pt x="103587" y="164859"/>
                </a:lnTo>
                <a:lnTo>
                  <a:pt x="100034" y="169903"/>
                </a:lnTo>
                <a:lnTo>
                  <a:pt x="95760" y="174218"/>
                </a:lnTo>
                <a:lnTo>
                  <a:pt x="91006" y="178048"/>
                </a:lnTo>
                <a:lnTo>
                  <a:pt x="85931" y="181553"/>
                </a:lnTo>
                <a:lnTo>
                  <a:pt x="80643" y="184843"/>
                </a:lnTo>
                <a:lnTo>
                  <a:pt x="75213" y="187988"/>
                </a:lnTo>
                <a:lnTo>
                  <a:pt x="69687" y="191038"/>
                </a:lnTo>
                <a:lnTo>
                  <a:pt x="65051" y="194023"/>
                </a:lnTo>
                <a:lnTo>
                  <a:pt x="61008" y="196966"/>
                </a:lnTo>
                <a:lnTo>
                  <a:pt x="57360" y="199880"/>
                </a:lnTo>
                <a:lnTo>
                  <a:pt x="53976" y="201823"/>
                </a:lnTo>
                <a:lnTo>
                  <a:pt x="50767" y="203118"/>
                </a:lnTo>
                <a:lnTo>
                  <a:pt x="47675" y="203982"/>
                </a:lnTo>
                <a:lnTo>
                  <a:pt x="44662" y="204558"/>
                </a:lnTo>
                <a:lnTo>
                  <a:pt x="41700" y="204942"/>
                </a:lnTo>
                <a:lnTo>
                  <a:pt x="38773" y="205197"/>
                </a:lnTo>
                <a:lnTo>
                  <a:pt x="36822" y="204416"/>
                </a:lnTo>
                <a:lnTo>
                  <a:pt x="35521" y="202942"/>
                </a:lnTo>
                <a:lnTo>
                  <a:pt x="32919" y="1971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3671887" y="3531870"/>
            <a:ext cx="5049204" cy="1465743"/>
            <a:chOff x="3671887" y="3531870"/>
            <a:chExt cx="5049204" cy="1465743"/>
          </a:xfrm>
        </p:grpSpPr>
        <p:sp>
          <p:nvSpPr>
            <p:cNvPr id="24" name="SMARTPenAnnotation275"/>
            <p:cNvSpPr/>
            <p:nvPr/>
          </p:nvSpPr>
          <p:spPr>
            <a:xfrm>
              <a:off x="3671887" y="3636071"/>
              <a:ext cx="222886" cy="255845"/>
            </a:xfrm>
            <a:custGeom>
              <a:avLst/>
              <a:gdLst/>
              <a:ahLst/>
              <a:cxnLst/>
              <a:rect l="0" t="0" r="0" b="0"/>
              <a:pathLst>
                <a:path w="222886" h="255845">
                  <a:moveTo>
                    <a:pt x="0" y="67249"/>
                  </a:moveTo>
                  <a:lnTo>
                    <a:pt x="0" y="54478"/>
                  </a:lnTo>
                  <a:lnTo>
                    <a:pt x="953" y="53020"/>
                  </a:lnTo>
                  <a:lnTo>
                    <a:pt x="2540" y="52048"/>
                  </a:lnTo>
                  <a:lnTo>
                    <a:pt x="4551" y="51400"/>
                  </a:lnTo>
                  <a:lnTo>
                    <a:pt x="9325" y="48140"/>
                  </a:lnTo>
                  <a:lnTo>
                    <a:pt x="14622" y="43516"/>
                  </a:lnTo>
                  <a:lnTo>
                    <a:pt x="20151" y="38286"/>
                  </a:lnTo>
                  <a:lnTo>
                    <a:pt x="28619" y="29986"/>
                  </a:lnTo>
                  <a:lnTo>
                    <a:pt x="31462" y="28120"/>
                  </a:lnTo>
                  <a:lnTo>
                    <a:pt x="37161" y="26045"/>
                  </a:lnTo>
                  <a:lnTo>
                    <a:pt x="40966" y="24540"/>
                  </a:lnTo>
                  <a:lnTo>
                    <a:pt x="45408" y="22583"/>
                  </a:lnTo>
                  <a:lnTo>
                    <a:pt x="50275" y="20327"/>
                  </a:lnTo>
                  <a:lnTo>
                    <a:pt x="54472" y="17870"/>
                  </a:lnTo>
                  <a:lnTo>
                    <a:pt x="58222" y="15280"/>
                  </a:lnTo>
                  <a:lnTo>
                    <a:pt x="61675" y="12600"/>
                  </a:lnTo>
                  <a:lnTo>
                    <a:pt x="65882" y="10814"/>
                  </a:lnTo>
                  <a:lnTo>
                    <a:pt x="70591" y="9623"/>
                  </a:lnTo>
                  <a:lnTo>
                    <a:pt x="75636" y="8829"/>
                  </a:lnTo>
                  <a:lnTo>
                    <a:pt x="80904" y="7347"/>
                  </a:lnTo>
                  <a:lnTo>
                    <a:pt x="86321" y="5407"/>
                  </a:lnTo>
                  <a:lnTo>
                    <a:pt x="91837" y="3161"/>
                  </a:lnTo>
                  <a:lnTo>
                    <a:pt x="97420" y="1663"/>
                  </a:lnTo>
                  <a:lnTo>
                    <a:pt x="103047" y="665"/>
                  </a:lnTo>
                  <a:lnTo>
                    <a:pt x="108703" y="0"/>
                  </a:lnTo>
                  <a:lnTo>
                    <a:pt x="113426" y="508"/>
                  </a:lnTo>
                  <a:lnTo>
                    <a:pt x="117528" y="1800"/>
                  </a:lnTo>
                  <a:lnTo>
                    <a:pt x="121214" y="3614"/>
                  </a:lnTo>
                  <a:lnTo>
                    <a:pt x="127850" y="5629"/>
                  </a:lnTo>
                  <a:lnTo>
                    <a:pt x="130954" y="6166"/>
                  </a:lnTo>
                  <a:lnTo>
                    <a:pt x="134927" y="7477"/>
                  </a:lnTo>
                  <a:lnTo>
                    <a:pt x="139481" y="9304"/>
                  </a:lnTo>
                  <a:lnTo>
                    <a:pt x="144423" y="11473"/>
                  </a:lnTo>
                  <a:lnTo>
                    <a:pt x="148669" y="13873"/>
                  </a:lnTo>
                  <a:lnTo>
                    <a:pt x="152453" y="16425"/>
                  </a:lnTo>
                  <a:lnTo>
                    <a:pt x="159197" y="21800"/>
                  </a:lnTo>
                  <a:lnTo>
                    <a:pt x="165369" y="27364"/>
                  </a:lnTo>
                  <a:lnTo>
                    <a:pt x="167396" y="30181"/>
                  </a:lnTo>
                  <a:lnTo>
                    <a:pt x="169649" y="35852"/>
                  </a:lnTo>
                  <a:lnTo>
                    <a:pt x="170249" y="39650"/>
                  </a:lnTo>
                  <a:lnTo>
                    <a:pt x="170649" y="44087"/>
                  </a:lnTo>
                  <a:lnTo>
                    <a:pt x="170916" y="48950"/>
                  </a:lnTo>
                  <a:lnTo>
                    <a:pt x="171213" y="59434"/>
                  </a:lnTo>
                  <a:lnTo>
                    <a:pt x="171403" y="81686"/>
                  </a:lnTo>
                  <a:lnTo>
                    <a:pt x="170466" y="86398"/>
                  </a:lnTo>
                  <a:lnTo>
                    <a:pt x="166885" y="94174"/>
                  </a:lnTo>
                  <a:lnTo>
                    <a:pt x="159514" y="108458"/>
                  </a:lnTo>
                  <a:lnTo>
                    <a:pt x="157778" y="113772"/>
                  </a:lnTo>
                  <a:lnTo>
                    <a:pt x="156620" y="119219"/>
                  </a:lnTo>
                  <a:lnTo>
                    <a:pt x="155849" y="124756"/>
                  </a:lnTo>
                  <a:lnTo>
                    <a:pt x="153429" y="131304"/>
                  </a:lnTo>
                  <a:lnTo>
                    <a:pt x="149911" y="138527"/>
                  </a:lnTo>
                  <a:lnTo>
                    <a:pt x="145661" y="146200"/>
                  </a:lnTo>
                  <a:lnTo>
                    <a:pt x="141875" y="152268"/>
                  </a:lnTo>
                  <a:lnTo>
                    <a:pt x="138398" y="157266"/>
                  </a:lnTo>
                  <a:lnTo>
                    <a:pt x="135128" y="161550"/>
                  </a:lnTo>
                  <a:lnTo>
                    <a:pt x="131995" y="166311"/>
                  </a:lnTo>
                  <a:lnTo>
                    <a:pt x="128954" y="171390"/>
                  </a:lnTo>
                  <a:lnTo>
                    <a:pt x="125974" y="176681"/>
                  </a:lnTo>
                  <a:lnTo>
                    <a:pt x="122083" y="182114"/>
                  </a:lnTo>
                  <a:lnTo>
                    <a:pt x="117584" y="187640"/>
                  </a:lnTo>
                  <a:lnTo>
                    <a:pt x="112679" y="193230"/>
                  </a:lnTo>
                  <a:lnTo>
                    <a:pt x="108457" y="198861"/>
                  </a:lnTo>
                  <a:lnTo>
                    <a:pt x="104690" y="204520"/>
                  </a:lnTo>
                  <a:lnTo>
                    <a:pt x="101226" y="210198"/>
                  </a:lnTo>
                  <a:lnTo>
                    <a:pt x="97964" y="214936"/>
                  </a:lnTo>
                  <a:lnTo>
                    <a:pt x="91799" y="222740"/>
                  </a:lnTo>
                  <a:lnTo>
                    <a:pt x="87870" y="226154"/>
                  </a:lnTo>
                  <a:lnTo>
                    <a:pt x="83345" y="229383"/>
                  </a:lnTo>
                  <a:lnTo>
                    <a:pt x="78424" y="232488"/>
                  </a:lnTo>
                  <a:lnTo>
                    <a:pt x="74189" y="235511"/>
                  </a:lnTo>
                  <a:lnTo>
                    <a:pt x="70415" y="238478"/>
                  </a:lnTo>
                  <a:lnTo>
                    <a:pt x="66946" y="241409"/>
                  </a:lnTo>
                  <a:lnTo>
                    <a:pt x="62728" y="244316"/>
                  </a:lnTo>
                  <a:lnTo>
                    <a:pt x="58011" y="247206"/>
                  </a:lnTo>
                  <a:lnTo>
                    <a:pt x="52962" y="250085"/>
                  </a:lnTo>
                  <a:lnTo>
                    <a:pt x="48643" y="252005"/>
                  </a:lnTo>
                  <a:lnTo>
                    <a:pt x="44811" y="253284"/>
                  </a:lnTo>
                  <a:lnTo>
                    <a:pt x="38014" y="254706"/>
                  </a:lnTo>
                  <a:lnTo>
                    <a:pt x="31818" y="255338"/>
                  </a:lnTo>
                  <a:lnTo>
                    <a:pt x="27525" y="255694"/>
                  </a:lnTo>
                  <a:lnTo>
                    <a:pt x="21441" y="253237"/>
                  </a:lnTo>
                  <a:lnTo>
                    <a:pt x="11114" y="248450"/>
                  </a:lnTo>
                  <a:lnTo>
                    <a:pt x="4775" y="243070"/>
                  </a:lnTo>
                  <a:lnTo>
                    <a:pt x="3183" y="240660"/>
                  </a:lnTo>
                  <a:lnTo>
                    <a:pt x="1415" y="235443"/>
                  </a:lnTo>
                  <a:lnTo>
                    <a:pt x="629" y="229949"/>
                  </a:lnTo>
                  <a:lnTo>
                    <a:pt x="279" y="224332"/>
                  </a:lnTo>
                  <a:lnTo>
                    <a:pt x="124" y="218661"/>
                  </a:lnTo>
                  <a:lnTo>
                    <a:pt x="1036" y="215815"/>
                  </a:lnTo>
                  <a:lnTo>
                    <a:pt x="4588" y="210113"/>
                  </a:lnTo>
                  <a:lnTo>
                    <a:pt x="6868" y="206307"/>
                  </a:lnTo>
                  <a:lnTo>
                    <a:pt x="9342" y="201864"/>
                  </a:lnTo>
                  <a:lnTo>
                    <a:pt x="11943" y="196997"/>
                  </a:lnTo>
                  <a:lnTo>
                    <a:pt x="17373" y="189050"/>
                  </a:lnTo>
                  <a:lnTo>
                    <a:pt x="22961" y="182342"/>
                  </a:lnTo>
                  <a:lnTo>
                    <a:pt x="28620" y="176187"/>
                  </a:lnTo>
                  <a:lnTo>
                    <a:pt x="32415" y="173211"/>
                  </a:lnTo>
                  <a:lnTo>
                    <a:pt x="36850" y="170276"/>
                  </a:lnTo>
                  <a:lnTo>
                    <a:pt x="41711" y="167366"/>
                  </a:lnTo>
                  <a:lnTo>
                    <a:pt x="46858" y="164473"/>
                  </a:lnTo>
                  <a:lnTo>
                    <a:pt x="57655" y="158720"/>
                  </a:lnTo>
                  <a:lnTo>
                    <a:pt x="62249" y="156804"/>
                  </a:lnTo>
                  <a:lnTo>
                    <a:pt x="66265" y="155527"/>
                  </a:lnTo>
                  <a:lnTo>
                    <a:pt x="69894" y="154676"/>
                  </a:lnTo>
                  <a:lnTo>
                    <a:pt x="74219" y="153156"/>
                  </a:lnTo>
                  <a:lnTo>
                    <a:pt x="79007" y="151190"/>
                  </a:lnTo>
                  <a:lnTo>
                    <a:pt x="84103" y="148927"/>
                  </a:lnTo>
                  <a:lnTo>
                    <a:pt x="89406" y="148371"/>
                  </a:lnTo>
                  <a:lnTo>
                    <a:pt x="94847" y="148953"/>
                  </a:lnTo>
                  <a:lnTo>
                    <a:pt x="100379" y="150293"/>
                  </a:lnTo>
                  <a:lnTo>
                    <a:pt x="105971" y="151186"/>
                  </a:lnTo>
                  <a:lnTo>
                    <a:pt x="111605" y="151782"/>
                  </a:lnTo>
                  <a:lnTo>
                    <a:pt x="117266" y="152179"/>
                  </a:lnTo>
                  <a:lnTo>
                    <a:pt x="122945" y="153396"/>
                  </a:lnTo>
                  <a:lnTo>
                    <a:pt x="128636" y="155161"/>
                  </a:lnTo>
                  <a:lnTo>
                    <a:pt x="134334" y="157289"/>
                  </a:lnTo>
                  <a:lnTo>
                    <a:pt x="139086" y="159661"/>
                  </a:lnTo>
                  <a:lnTo>
                    <a:pt x="143207" y="162194"/>
                  </a:lnTo>
                  <a:lnTo>
                    <a:pt x="146907" y="164836"/>
                  </a:lnTo>
                  <a:lnTo>
                    <a:pt x="151278" y="167549"/>
                  </a:lnTo>
                  <a:lnTo>
                    <a:pt x="156097" y="170311"/>
                  </a:lnTo>
                  <a:lnTo>
                    <a:pt x="161215" y="173104"/>
                  </a:lnTo>
                  <a:lnTo>
                    <a:pt x="165579" y="176872"/>
                  </a:lnTo>
                  <a:lnTo>
                    <a:pt x="169441" y="181288"/>
                  </a:lnTo>
                  <a:lnTo>
                    <a:pt x="172968" y="186137"/>
                  </a:lnTo>
                  <a:lnTo>
                    <a:pt x="179427" y="194066"/>
                  </a:lnTo>
                  <a:lnTo>
                    <a:pt x="185473" y="201717"/>
                  </a:lnTo>
                  <a:lnTo>
                    <a:pt x="188419" y="206424"/>
                  </a:lnTo>
                  <a:lnTo>
                    <a:pt x="191335" y="211467"/>
                  </a:lnTo>
                  <a:lnTo>
                    <a:pt x="194232" y="215782"/>
                  </a:lnTo>
                  <a:lnTo>
                    <a:pt x="199990" y="223116"/>
                  </a:lnTo>
                  <a:lnTo>
                    <a:pt x="203184" y="229551"/>
                  </a:lnTo>
                  <a:lnTo>
                    <a:pt x="204036" y="232600"/>
                  </a:lnTo>
                  <a:lnTo>
                    <a:pt x="207523" y="238528"/>
                  </a:lnTo>
                  <a:lnTo>
                    <a:pt x="212247" y="244338"/>
                  </a:lnTo>
                  <a:lnTo>
                    <a:pt x="217522" y="250095"/>
                  </a:lnTo>
                  <a:lnTo>
                    <a:pt x="222885" y="25584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76"/>
            <p:cNvSpPr/>
            <p:nvPr/>
          </p:nvSpPr>
          <p:spPr>
            <a:xfrm>
              <a:off x="3981829" y="3574732"/>
              <a:ext cx="161547" cy="317184"/>
            </a:xfrm>
            <a:custGeom>
              <a:avLst/>
              <a:gdLst/>
              <a:ahLst/>
              <a:cxnLst/>
              <a:rect l="0" t="0" r="0" b="0"/>
              <a:pathLst>
                <a:path w="161547" h="317184">
                  <a:moveTo>
                    <a:pt x="84393" y="0"/>
                  </a:moveTo>
                  <a:lnTo>
                    <a:pt x="77012" y="0"/>
                  </a:lnTo>
                  <a:lnTo>
                    <a:pt x="76615" y="953"/>
                  </a:lnTo>
                  <a:lnTo>
                    <a:pt x="75891" y="8731"/>
                  </a:lnTo>
                  <a:lnTo>
                    <a:pt x="75852" y="12770"/>
                  </a:lnTo>
                  <a:lnTo>
                    <a:pt x="74889" y="15181"/>
                  </a:lnTo>
                  <a:lnTo>
                    <a:pt x="71279" y="20400"/>
                  </a:lnTo>
                  <a:lnTo>
                    <a:pt x="66499" y="25894"/>
                  </a:lnTo>
                  <a:lnTo>
                    <a:pt x="63891" y="28693"/>
                  </a:lnTo>
                  <a:lnTo>
                    <a:pt x="62153" y="31511"/>
                  </a:lnTo>
                  <a:lnTo>
                    <a:pt x="60221" y="37182"/>
                  </a:lnTo>
                  <a:lnTo>
                    <a:pt x="57801" y="40981"/>
                  </a:lnTo>
                  <a:lnTo>
                    <a:pt x="54283" y="45418"/>
                  </a:lnTo>
                  <a:lnTo>
                    <a:pt x="50032" y="50281"/>
                  </a:lnTo>
                  <a:lnTo>
                    <a:pt x="42769" y="58225"/>
                  </a:lnTo>
                  <a:lnTo>
                    <a:pt x="39499" y="61677"/>
                  </a:lnTo>
                  <a:lnTo>
                    <a:pt x="36366" y="65882"/>
                  </a:lnTo>
                  <a:lnTo>
                    <a:pt x="33325" y="70592"/>
                  </a:lnTo>
                  <a:lnTo>
                    <a:pt x="30345" y="75636"/>
                  </a:lnTo>
                  <a:lnTo>
                    <a:pt x="28359" y="80904"/>
                  </a:lnTo>
                  <a:lnTo>
                    <a:pt x="27034" y="86321"/>
                  </a:lnTo>
                  <a:lnTo>
                    <a:pt x="26151" y="91837"/>
                  </a:lnTo>
                  <a:lnTo>
                    <a:pt x="24610" y="97420"/>
                  </a:lnTo>
                  <a:lnTo>
                    <a:pt x="22631" y="103047"/>
                  </a:lnTo>
                  <a:lnTo>
                    <a:pt x="20358" y="108703"/>
                  </a:lnTo>
                  <a:lnTo>
                    <a:pt x="17890" y="114379"/>
                  </a:lnTo>
                  <a:lnTo>
                    <a:pt x="12609" y="125765"/>
                  </a:lnTo>
                  <a:lnTo>
                    <a:pt x="9626" y="134636"/>
                  </a:lnTo>
                  <a:lnTo>
                    <a:pt x="7348" y="142706"/>
                  </a:lnTo>
                  <a:lnTo>
                    <a:pt x="5408" y="147525"/>
                  </a:lnTo>
                  <a:lnTo>
                    <a:pt x="3161" y="152642"/>
                  </a:lnTo>
                  <a:lnTo>
                    <a:pt x="1663" y="157959"/>
                  </a:lnTo>
                  <a:lnTo>
                    <a:pt x="665" y="163409"/>
                  </a:lnTo>
                  <a:lnTo>
                    <a:pt x="0" y="168946"/>
                  </a:lnTo>
                  <a:lnTo>
                    <a:pt x="508" y="174544"/>
                  </a:lnTo>
                  <a:lnTo>
                    <a:pt x="1800" y="180180"/>
                  </a:lnTo>
                  <a:lnTo>
                    <a:pt x="3614" y="185843"/>
                  </a:lnTo>
                  <a:lnTo>
                    <a:pt x="4823" y="191522"/>
                  </a:lnTo>
                  <a:lnTo>
                    <a:pt x="5628" y="197214"/>
                  </a:lnTo>
                  <a:lnTo>
                    <a:pt x="6166" y="202914"/>
                  </a:lnTo>
                  <a:lnTo>
                    <a:pt x="7477" y="208618"/>
                  </a:lnTo>
                  <a:lnTo>
                    <a:pt x="9303" y="214327"/>
                  </a:lnTo>
                  <a:lnTo>
                    <a:pt x="11473" y="220037"/>
                  </a:lnTo>
                  <a:lnTo>
                    <a:pt x="13884" y="228922"/>
                  </a:lnTo>
                  <a:lnTo>
                    <a:pt x="15908" y="236998"/>
                  </a:lnTo>
                  <a:lnTo>
                    <a:pt x="17781" y="241819"/>
                  </a:lnTo>
                  <a:lnTo>
                    <a:pt x="22403" y="251303"/>
                  </a:lnTo>
                  <a:lnTo>
                    <a:pt x="24969" y="255165"/>
                  </a:lnTo>
                  <a:lnTo>
                    <a:pt x="27632" y="258693"/>
                  </a:lnTo>
                  <a:lnTo>
                    <a:pt x="31312" y="261997"/>
                  </a:lnTo>
                  <a:lnTo>
                    <a:pt x="35671" y="265152"/>
                  </a:lnTo>
                  <a:lnTo>
                    <a:pt x="40482" y="268208"/>
                  </a:lnTo>
                  <a:lnTo>
                    <a:pt x="45594" y="271198"/>
                  </a:lnTo>
                  <a:lnTo>
                    <a:pt x="50907" y="274144"/>
                  </a:lnTo>
                  <a:lnTo>
                    <a:pt x="56354" y="277060"/>
                  </a:lnTo>
                  <a:lnTo>
                    <a:pt x="60938" y="279957"/>
                  </a:lnTo>
                  <a:lnTo>
                    <a:pt x="64946" y="282840"/>
                  </a:lnTo>
                  <a:lnTo>
                    <a:pt x="68571" y="285715"/>
                  </a:lnTo>
                  <a:lnTo>
                    <a:pt x="71940" y="288584"/>
                  </a:lnTo>
                  <a:lnTo>
                    <a:pt x="75139" y="291450"/>
                  </a:lnTo>
                  <a:lnTo>
                    <a:pt x="78223" y="294312"/>
                  </a:lnTo>
                  <a:lnTo>
                    <a:pt x="82185" y="296221"/>
                  </a:lnTo>
                  <a:lnTo>
                    <a:pt x="86731" y="297493"/>
                  </a:lnTo>
                  <a:lnTo>
                    <a:pt x="91667" y="298341"/>
                  </a:lnTo>
                  <a:lnTo>
                    <a:pt x="95910" y="299859"/>
                  </a:lnTo>
                  <a:lnTo>
                    <a:pt x="99691" y="301824"/>
                  </a:lnTo>
                  <a:lnTo>
                    <a:pt x="103164" y="304086"/>
                  </a:lnTo>
                  <a:lnTo>
                    <a:pt x="106432" y="305594"/>
                  </a:lnTo>
                  <a:lnTo>
                    <a:pt x="109563" y="306599"/>
                  </a:lnTo>
                  <a:lnTo>
                    <a:pt x="112603" y="307270"/>
                  </a:lnTo>
                  <a:lnTo>
                    <a:pt x="116535" y="307717"/>
                  </a:lnTo>
                  <a:lnTo>
                    <a:pt x="121061" y="308014"/>
                  </a:lnTo>
                  <a:lnTo>
                    <a:pt x="125983" y="308213"/>
                  </a:lnTo>
                  <a:lnTo>
                    <a:pt x="130218" y="309298"/>
                  </a:lnTo>
                  <a:lnTo>
                    <a:pt x="133993" y="310973"/>
                  </a:lnTo>
                  <a:lnTo>
                    <a:pt x="142345" y="315956"/>
                  </a:lnTo>
                  <a:lnTo>
                    <a:pt x="146027" y="316638"/>
                  </a:lnTo>
                  <a:lnTo>
                    <a:pt x="152567" y="317150"/>
                  </a:lnTo>
                  <a:lnTo>
                    <a:pt x="161546" y="31718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77"/>
            <p:cNvSpPr/>
            <p:nvPr/>
          </p:nvSpPr>
          <p:spPr>
            <a:xfrm>
              <a:off x="4151948" y="3626167"/>
              <a:ext cx="205228" cy="214313"/>
            </a:xfrm>
            <a:custGeom>
              <a:avLst/>
              <a:gdLst/>
              <a:ahLst/>
              <a:cxnLst/>
              <a:rect l="0" t="0" r="0" b="0"/>
              <a:pathLst>
                <a:path w="205228" h="214313">
                  <a:moveTo>
                    <a:pt x="128586" y="0"/>
                  </a:moveTo>
                  <a:lnTo>
                    <a:pt x="121205" y="0"/>
                  </a:lnTo>
                  <a:lnTo>
                    <a:pt x="115464" y="2540"/>
                  </a:lnTo>
                  <a:lnTo>
                    <a:pt x="111265" y="4551"/>
                  </a:lnTo>
                  <a:lnTo>
                    <a:pt x="106561" y="5891"/>
                  </a:lnTo>
                  <a:lnTo>
                    <a:pt x="101521" y="6785"/>
                  </a:lnTo>
                  <a:lnTo>
                    <a:pt x="96255" y="7381"/>
                  </a:lnTo>
                  <a:lnTo>
                    <a:pt x="90839" y="7778"/>
                  </a:lnTo>
                  <a:lnTo>
                    <a:pt x="85325" y="8043"/>
                  </a:lnTo>
                  <a:lnTo>
                    <a:pt x="74116" y="8337"/>
                  </a:lnTo>
                  <a:lnTo>
                    <a:pt x="62785" y="8468"/>
                  </a:lnTo>
                  <a:lnTo>
                    <a:pt x="58049" y="7551"/>
                  </a:lnTo>
                  <a:lnTo>
                    <a:pt x="53939" y="5986"/>
                  </a:lnTo>
                  <a:lnTo>
                    <a:pt x="50246" y="3991"/>
                  </a:lnTo>
                  <a:lnTo>
                    <a:pt x="45880" y="2660"/>
                  </a:lnTo>
                  <a:lnTo>
                    <a:pt x="41064" y="1774"/>
                  </a:lnTo>
                  <a:lnTo>
                    <a:pt x="35948" y="1182"/>
                  </a:lnTo>
                  <a:lnTo>
                    <a:pt x="31585" y="788"/>
                  </a:lnTo>
                  <a:lnTo>
                    <a:pt x="27724" y="525"/>
                  </a:lnTo>
                  <a:lnTo>
                    <a:pt x="24197" y="350"/>
                  </a:lnTo>
                  <a:lnTo>
                    <a:pt x="17739" y="156"/>
                  </a:lnTo>
                  <a:lnTo>
                    <a:pt x="6836" y="14"/>
                  </a:lnTo>
                  <a:lnTo>
                    <a:pt x="118" y="0"/>
                  </a:lnTo>
                  <a:lnTo>
                    <a:pt x="35" y="4551"/>
                  </a:lnTo>
                  <a:lnTo>
                    <a:pt x="0" y="41711"/>
                  </a:lnTo>
                  <a:lnTo>
                    <a:pt x="952" y="45905"/>
                  </a:lnTo>
                  <a:lnTo>
                    <a:pt x="2539" y="49653"/>
                  </a:lnTo>
                  <a:lnTo>
                    <a:pt x="4550" y="53105"/>
                  </a:lnTo>
                  <a:lnTo>
                    <a:pt x="5890" y="57311"/>
                  </a:lnTo>
                  <a:lnTo>
                    <a:pt x="6784" y="62020"/>
                  </a:lnTo>
                  <a:lnTo>
                    <a:pt x="7380" y="67064"/>
                  </a:lnTo>
                  <a:lnTo>
                    <a:pt x="7777" y="71379"/>
                  </a:lnTo>
                  <a:lnTo>
                    <a:pt x="8042" y="75209"/>
                  </a:lnTo>
                  <a:lnTo>
                    <a:pt x="8218" y="78714"/>
                  </a:lnTo>
                  <a:lnTo>
                    <a:pt x="8415" y="85149"/>
                  </a:lnTo>
                  <a:lnTo>
                    <a:pt x="8562" y="101143"/>
                  </a:lnTo>
                  <a:lnTo>
                    <a:pt x="8569" y="106909"/>
                  </a:lnTo>
                  <a:lnTo>
                    <a:pt x="9522" y="108420"/>
                  </a:lnTo>
                  <a:lnTo>
                    <a:pt x="11110" y="109428"/>
                  </a:lnTo>
                  <a:lnTo>
                    <a:pt x="15952" y="111045"/>
                  </a:lnTo>
                  <a:lnTo>
                    <a:pt x="21342" y="111325"/>
                  </a:lnTo>
                  <a:lnTo>
                    <a:pt x="24420" y="111408"/>
                  </a:lnTo>
                  <a:lnTo>
                    <a:pt x="29883" y="106881"/>
                  </a:lnTo>
                  <a:lnTo>
                    <a:pt x="32304" y="105544"/>
                  </a:lnTo>
                  <a:lnTo>
                    <a:pt x="37535" y="104059"/>
                  </a:lnTo>
                  <a:lnTo>
                    <a:pt x="40263" y="101757"/>
                  </a:lnTo>
                  <a:lnTo>
                    <a:pt x="43034" y="98318"/>
                  </a:lnTo>
                  <a:lnTo>
                    <a:pt x="45834" y="94121"/>
                  </a:lnTo>
                  <a:lnTo>
                    <a:pt x="49606" y="90370"/>
                  </a:lnTo>
                  <a:lnTo>
                    <a:pt x="54025" y="86916"/>
                  </a:lnTo>
                  <a:lnTo>
                    <a:pt x="58876" y="83662"/>
                  </a:lnTo>
                  <a:lnTo>
                    <a:pt x="63063" y="80540"/>
                  </a:lnTo>
                  <a:lnTo>
                    <a:pt x="66807" y="77506"/>
                  </a:lnTo>
                  <a:lnTo>
                    <a:pt x="70255" y="74530"/>
                  </a:lnTo>
                  <a:lnTo>
                    <a:pt x="74459" y="71594"/>
                  </a:lnTo>
                  <a:lnTo>
                    <a:pt x="79166" y="68685"/>
                  </a:lnTo>
                  <a:lnTo>
                    <a:pt x="84210" y="65792"/>
                  </a:lnTo>
                  <a:lnTo>
                    <a:pt x="94893" y="60039"/>
                  </a:lnTo>
                  <a:lnTo>
                    <a:pt x="100410" y="57170"/>
                  </a:lnTo>
                  <a:lnTo>
                    <a:pt x="105039" y="55259"/>
                  </a:lnTo>
                  <a:lnTo>
                    <a:pt x="109079" y="53984"/>
                  </a:lnTo>
                  <a:lnTo>
                    <a:pt x="112723" y="53135"/>
                  </a:lnTo>
                  <a:lnTo>
                    <a:pt x="117059" y="52568"/>
                  </a:lnTo>
                  <a:lnTo>
                    <a:pt x="121854" y="52190"/>
                  </a:lnTo>
                  <a:lnTo>
                    <a:pt x="126955" y="51939"/>
                  </a:lnTo>
                  <a:lnTo>
                    <a:pt x="137704" y="51659"/>
                  </a:lnTo>
                  <a:lnTo>
                    <a:pt x="155576" y="51479"/>
                  </a:lnTo>
                  <a:lnTo>
                    <a:pt x="159915" y="52417"/>
                  </a:lnTo>
                  <a:lnTo>
                    <a:pt x="164712" y="53995"/>
                  </a:lnTo>
                  <a:lnTo>
                    <a:pt x="169815" y="55999"/>
                  </a:lnTo>
                  <a:lnTo>
                    <a:pt x="174170" y="58288"/>
                  </a:lnTo>
                  <a:lnTo>
                    <a:pt x="178025" y="60766"/>
                  </a:lnTo>
                  <a:lnTo>
                    <a:pt x="181548" y="63370"/>
                  </a:lnTo>
                  <a:lnTo>
                    <a:pt x="184849" y="67012"/>
                  </a:lnTo>
                  <a:lnTo>
                    <a:pt x="188003" y="71345"/>
                  </a:lnTo>
                  <a:lnTo>
                    <a:pt x="191057" y="76138"/>
                  </a:lnTo>
                  <a:lnTo>
                    <a:pt x="194046" y="80286"/>
                  </a:lnTo>
                  <a:lnTo>
                    <a:pt x="196991" y="84004"/>
                  </a:lnTo>
                  <a:lnTo>
                    <a:pt x="199907" y="87436"/>
                  </a:lnTo>
                  <a:lnTo>
                    <a:pt x="201851" y="92580"/>
                  </a:lnTo>
                  <a:lnTo>
                    <a:pt x="203147" y="98868"/>
                  </a:lnTo>
                  <a:lnTo>
                    <a:pt x="204011" y="105917"/>
                  </a:lnTo>
                  <a:lnTo>
                    <a:pt x="204587" y="112521"/>
                  </a:lnTo>
                  <a:lnTo>
                    <a:pt x="204971" y="118829"/>
                  </a:lnTo>
                  <a:lnTo>
                    <a:pt x="205227" y="124940"/>
                  </a:lnTo>
                  <a:lnTo>
                    <a:pt x="204445" y="130918"/>
                  </a:lnTo>
                  <a:lnTo>
                    <a:pt x="202972" y="136809"/>
                  </a:lnTo>
                  <a:lnTo>
                    <a:pt x="201037" y="142641"/>
                  </a:lnTo>
                  <a:lnTo>
                    <a:pt x="199746" y="148434"/>
                  </a:lnTo>
                  <a:lnTo>
                    <a:pt x="198887" y="154201"/>
                  </a:lnTo>
                  <a:lnTo>
                    <a:pt x="198313" y="159951"/>
                  </a:lnTo>
                  <a:lnTo>
                    <a:pt x="196026" y="165689"/>
                  </a:lnTo>
                  <a:lnTo>
                    <a:pt x="192596" y="171419"/>
                  </a:lnTo>
                  <a:lnTo>
                    <a:pt x="188404" y="177145"/>
                  </a:lnTo>
                  <a:lnTo>
                    <a:pt x="185610" y="181914"/>
                  </a:lnTo>
                  <a:lnTo>
                    <a:pt x="183747" y="186046"/>
                  </a:lnTo>
                  <a:lnTo>
                    <a:pt x="182505" y="189753"/>
                  </a:lnTo>
                  <a:lnTo>
                    <a:pt x="178586" y="196412"/>
                  </a:lnTo>
                  <a:lnTo>
                    <a:pt x="173668" y="202547"/>
                  </a:lnTo>
                  <a:lnTo>
                    <a:pt x="168308" y="208448"/>
                  </a:lnTo>
                  <a:lnTo>
                    <a:pt x="164486" y="212575"/>
                  </a:lnTo>
                  <a:lnTo>
                    <a:pt x="162997" y="213154"/>
                  </a:lnTo>
                  <a:lnTo>
                    <a:pt x="157303" y="213969"/>
                  </a:lnTo>
                  <a:lnTo>
                    <a:pt x="154304" y="2143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78"/>
            <p:cNvSpPr/>
            <p:nvPr/>
          </p:nvSpPr>
          <p:spPr>
            <a:xfrm>
              <a:off x="4383404" y="3531870"/>
              <a:ext cx="188478" cy="377191"/>
            </a:xfrm>
            <a:custGeom>
              <a:avLst/>
              <a:gdLst/>
              <a:ahLst/>
              <a:cxnLst/>
              <a:rect l="0" t="0" r="0" b="0"/>
              <a:pathLst>
                <a:path w="188478" h="377191">
                  <a:moveTo>
                    <a:pt x="0" y="0"/>
                  </a:moveTo>
                  <a:lnTo>
                    <a:pt x="20400" y="0"/>
                  </a:lnTo>
                  <a:lnTo>
                    <a:pt x="24078" y="952"/>
                  </a:lnTo>
                  <a:lnTo>
                    <a:pt x="28435" y="2540"/>
                  </a:lnTo>
                  <a:lnTo>
                    <a:pt x="33244" y="4550"/>
                  </a:lnTo>
                  <a:lnTo>
                    <a:pt x="38355" y="5891"/>
                  </a:lnTo>
                  <a:lnTo>
                    <a:pt x="43668" y="6785"/>
                  </a:lnTo>
                  <a:lnTo>
                    <a:pt x="49115" y="7381"/>
                  </a:lnTo>
                  <a:lnTo>
                    <a:pt x="53698" y="8730"/>
                  </a:lnTo>
                  <a:lnTo>
                    <a:pt x="57707" y="10583"/>
                  </a:lnTo>
                  <a:lnTo>
                    <a:pt x="61331" y="12770"/>
                  </a:lnTo>
                  <a:lnTo>
                    <a:pt x="65653" y="15181"/>
                  </a:lnTo>
                  <a:lnTo>
                    <a:pt x="75534" y="20399"/>
                  </a:lnTo>
                  <a:lnTo>
                    <a:pt x="91808" y="28692"/>
                  </a:lnTo>
                  <a:lnTo>
                    <a:pt x="96448" y="31510"/>
                  </a:lnTo>
                  <a:lnTo>
                    <a:pt x="100494" y="34342"/>
                  </a:lnTo>
                  <a:lnTo>
                    <a:pt x="104143" y="37182"/>
                  </a:lnTo>
                  <a:lnTo>
                    <a:pt x="108481" y="40028"/>
                  </a:lnTo>
                  <a:lnTo>
                    <a:pt x="113279" y="42878"/>
                  </a:lnTo>
                  <a:lnTo>
                    <a:pt x="118382" y="45730"/>
                  </a:lnTo>
                  <a:lnTo>
                    <a:pt x="122736" y="49536"/>
                  </a:lnTo>
                  <a:lnTo>
                    <a:pt x="126592" y="53979"/>
                  </a:lnTo>
                  <a:lnTo>
                    <a:pt x="130115" y="58846"/>
                  </a:lnTo>
                  <a:lnTo>
                    <a:pt x="133416" y="63996"/>
                  </a:lnTo>
                  <a:lnTo>
                    <a:pt x="136569" y="69334"/>
                  </a:lnTo>
                  <a:lnTo>
                    <a:pt x="139624" y="74797"/>
                  </a:lnTo>
                  <a:lnTo>
                    <a:pt x="143565" y="79392"/>
                  </a:lnTo>
                  <a:lnTo>
                    <a:pt x="148098" y="83408"/>
                  </a:lnTo>
                  <a:lnTo>
                    <a:pt x="153025" y="87038"/>
                  </a:lnTo>
                  <a:lnTo>
                    <a:pt x="157262" y="91363"/>
                  </a:lnTo>
                  <a:lnTo>
                    <a:pt x="161039" y="96151"/>
                  </a:lnTo>
                  <a:lnTo>
                    <a:pt x="164509" y="101248"/>
                  </a:lnTo>
                  <a:lnTo>
                    <a:pt x="167775" y="106551"/>
                  </a:lnTo>
                  <a:lnTo>
                    <a:pt x="170906" y="111992"/>
                  </a:lnTo>
                  <a:lnTo>
                    <a:pt x="173945" y="117523"/>
                  </a:lnTo>
                  <a:lnTo>
                    <a:pt x="177321" y="128750"/>
                  </a:lnTo>
                  <a:lnTo>
                    <a:pt x="179775" y="140089"/>
                  </a:lnTo>
                  <a:lnTo>
                    <a:pt x="184040" y="151479"/>
                  </a:lnTo>
                  <a:lnTo>
                    <a:pt x="186571" y="162892"/>
                  </a:lnTo>
                  <a:lnTo>
                    <a:pt x="187246" y="168602"/>
                  </a:lnTo>
                  <a:lnTo>
                    <a:pt x="187696" y="175266"/>
                  </a:lnTo>
                  <a:lnTo>
                    <a:pt x="187996" y="182566"/>
                  </a:lnTo>
                  <a:lnTo>
                    <a:pt x="188418" y="203953"/>
                  </a:lnTo>
                  <a:lnTo>
                    <a:pt x="188477" y="210264"/>
                  </a:lnTo>
                  <a:lnTo>
                    <a:pt x="187564" y="216376"/>
                  </a:lnTo>
                  <a:lnTo>
                    <a:pt x="186003" y="222355"/>
                  </a:lnTo>
                  <a:lnTo>
                    <a:pt x="182681" y="234079"/>
                  </a:lnTo>
                  <a:lnTo>
                    <a:pt x="181204" y="245640"/>
                  </a:lnTo>
                  <a:lnTo>
                    <a:pt x="178008" y="257128"/>
                  </a:lnTo>
                  <a:lnTo>
                    <a:pt x="173413" y="268584"/>
                  </a:lnTo>
                  <a:lnTo>
                    <a:pt x="168195" y="280026"/>
                  </a:lnTo>
                  <a:lnTo>
                    <a:pt x="165471" y="286696"/>
                  </a:lnTo>
                  <a:lnTo>
                    <a:pt x="162701" y="294001"/>
                  </a:lnTo>
                  <a:lnTo>
                    <a:pt x="159903" y="301728"/>
                  </a:lnTo>
                  <a:lnTo>
                    <a:pt x="154253" y="312853"/>
                  </a:lnTo>
                  <a:lnTo>
                    <a:pt x="148567" y="321926"/>
                  </a:lnTo>
                  <a:lnTo>
                    <a:pt x="142865" y="332308"/>
                  </a:lnTo>
                  <a:lnTo>
                    <a:pt x="139696" y="340732"/>
                  </a:lnTo>
                  <a:lnTo>
                    <a:pt x="138851" y="344312"/>
                  </a:lnTo>
                  <a:lnTo>
                    <a:pt x="136382" y="347651"/>
                  </a:lnTo>
                  <a:lnTo>
                    <a:pt x="132832" y="350830"/>
                  </a:lnTo>
                  <a:lnTo>
                    <a:pt x="128560" y="353902"/>
                  </a:lnTo>
                  <a:lnTo>
                    <a:pt x="124759" y="356902"/>
                  </a:lnTo>
                  <a:lnTo>
                    <a:pt x="121273" y="359854"/>
                  </a:lnTo>
                  <a:lnTo>
                    <a:pt x="113385" y="366886"/>
                  </a:lnTo>
                  <a:lnTo>
                    <a:pt x="109766" y="370388"/>
                  </a:lnTo>
                  <a:lnTo>
                    <a:pt x="102871" y="37719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79"/>
            <p:cNvSpPr/>
            <p:nvPr/>
          </p:nvSpPr>
          <p:spPr>
            <a:xfrm>
              <a:off x="4709159" y="3609022"/>
              <a:ext cx="42864" cy="231458"/>
            </a:xfrm>
            <a:custGeom>
              <a:avLst/>
              <a:gdLst/>
              <a:ahLst/>
              <a:cxnLst/>
              <a:rect l="0" t="0" r="0" b="0"/>
              <a:pathLst>
                <a:path w="42864" h="231458">
                  <a:moveTo>
                    <a:pt x="0" y="0"/>
                  </a:moveTo>
                  <a:lnTo>
                    <a:pt x="0" y="25541"/>
                  </a:lnTo>
                  <a:lnTo>
                    <a:pt x="953" y="29409"/>
                  </a:lnTo>
                  <a:lnTo>
                    <a:pt x="2541" y="32942"/>
                  </a:lnTo>
                  <a:lnTo>
                    <a:pt x="4552" y="36248"/>
                  </a:lnTo>
                  <a:lnTo>
                    <a:pt x="5892" y="40358"/>
                  </a:lnTo>
                  <a:lnTo>
                    <a:pt x="6786" y="45003"/>
                  </a:lnTo>
                  <a:lnTo>
                    <a:pt x="7382" y="50005"/>
                  </a:lnTo>
                  <a:lnTo>
                    <a:pt x="7779" y="55244"/>
                  </a:lnTo>
                  <a:lnTo>
                    <a:pt x="8044" y="60642"/>
                  </a:lnTo>
                  <a:lnTo>
                    <a:pt x="8337" y="71719"/>
                  </a:lnTo>
                  <a:lnTo>
                    <a:pt x="8468" y="82993"/>
                  </a:lnTo>
                  <a:lnTo>
                    <a:pt x="9456" y="88666"/>
                  </a:lnTo>
                  <a:lnTo>
                    <a:pt x="11067" y="94353"/>
                  </a:lnTo>
                  <a:lnTo>
                    <a:pt x="13093" y="100050"/>
                  </a:lnTo>
                  <a:lnTo>
                    <a:pt x="14444" y="105753"/>
                  </a:lnTo>
                  <a:lnTo>
                    <a:pt x="15344" y="111459"/>
                  </a:lnTo>
                  <a:lnTo>
                    <a:pt x="15945" y="117169"/>
                  </a:lnTo>
                  <a:lnTo>
                    <a:pt x="17297" y="123833"/>
                  </a:lnTo>
                  <a:lnTo>
                    <a:pt x="19152" y="131133"/>
                  </a:lnTo>
                  <a:lnTo>
                    <a:pt x="21341" y="138856"/>
                  </a:lnTo>
                  <a:lnTo>
                    <a:pt x="22800" y="145911"/>
                  </a:lnTo>
                  <a:lnTo>
                    <a:pt x="23773" y="152519"/>
                  </a:lnTo>
                  <a:lnTo>
                    <a:pt x="24421" y="158829"/>
                  </a:lnTo>
                  <a:lnTo>
                    <a:pt x="25806" y="163989"/>
                  </a:lnTo>
                  <a:lnTo>
                    <a:pt x="27682" y="168381"/>
                  </a:lnTo>
                  <a:lnTo>
                    <a:pt x="29885" y="172261"/>
                  </a:lnTo>
                  <a:lnTo>
                    <a:pt x="31353" y="176753"/>
                  </a:lnTo>
                  <a:lnTo>
                    <a:pt x="32332" y="181653"/>
                  </a:lnTo>
                  <a:lnTo>
                    <a:pt x="32985" y="186825"/>
                  </a:lnTo>
                  <a:lnTo>
                    <a:pt x="33420" y="191225"/>
                  </a:lnTo>
                  <a:lnTo>
                    <a:pt x="33710" y="195111"/>
                  </a:lnTo>
                  <a:lnTo>
                    <a:pt x="33904" y="198654"/>
                  </a:lnTo>
                  <a:lnTo>
                    <a:pt x="34985" y="201969"/>
                  </a:lnTo>
                  <a:lnTo>
                    <a:pt x="36659" y="205131"/>
                  </a:lnTo>
                  <a:lnTo>
                    <a:pt x="38727" y="208191"/>
                  </a:lnTo>
                  <a:lnTo>
                    <a:pt x="40106" y="211184"/>
                  </a:lnTo>
                  <a:lnTo>
                    <a:pt x="41025" y="214132"/>
                  </a:lnTo>
                  <a:lnTo>
                    <a:pt x="42500" y="221157"/>
                  </a:lnTo>
                  <a:lnTo>
                    <a:pt x="42702" y="224657"/>
                  </a:lnTo>
                  <a:lnTo>
                    <a:pt x="42863" y="2314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80"/>
            <p:cNvSpPr/>
            <p:nvPr/>
          </p:nvSpPr>
          <p:spPr>
            <a:xfrm>
              <a:off x="4657725" y="3703320"/>
              <a:ext cx="162878" cy="8573"/>
            </a:xfrm>
            <a:custGeom>
              <a:avLst/>
              <a:gdLst/>
              <a:ahLst/>
              <a:cxnLst/>
              <a:rect l="0" t="0" r="0" b="0"/>
              <a:pathLst>
                <a:path w="162878" h="8573">
                  <a:moveTo>
                    <a:pt x="0" y="8572"/>
                  </a:moveTo>
                  <a:lnTo>
                    <a:pt x="58500" y="8572"/>
                  </a:lnTo>
                  <a:lnTo>
                    <a:pt x="63765" y="7620"/>
                  </a:lnTo>
                  <a:lnTo>
                    <a:pt x="69180" y="6032"/>
                  </a:lnTo>
                  <a:lnTo>
                    <a:pt x="74695" y="4021"/>
                  </a:lnTo>
                  <a:lnTo>
                    <a:pt x="80276" y="2680"/>
                  </a:lnTo>
                  <a:lnTo>
                    <a:pt x="85902" y="1787"/>
                  </a:lnTo>
                  <a:lnTo>
                    <a:pt x="91558" y="1191"/>
                  </a:lnTo>
                  <a:lnTo>
                    <a:pt x="97234" y="794"/>
                  </a:lnTo>
                  <a:lnTo>
                    <a:pt x="102922" y="529"/>
                  </a:lnTo>
                  <a:lnTo>
                    <a:pt x="117490" y="157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81"/>
            <p:cNvSpPr/>
            <p:nvPr/>
          </p:nvSpPr>
          <p:spPr>
            <a:xfrm>
              <a:off x="4974907" y="3694747"/>
              <a:ext cx="111444" cy="17146"/>
            </a:xfrm>
            <a:custGeom>
              <a:avLst/>
              <a:gdLst/>
              <a:ahLst/>
              <a:cxnLst/>
              <a:rect l="0" t="0" r="0" b="0"/>
              <a:pathLst>
                <a:path w="111444" h="17146">
                  <a:moveTo>
                    <a:pt x="0" y="17145"/>
                  </a:moveTo>
                  <a:lnTo>
                    <a:pt x="28619" y="17145"/>
                  </a:lnTo>
                  <a:lnTo>
                    <a:pt x="31462" y="16193"/>
                  </a:lnTo>
                  <a:lnTo>
                    <a:pt x="34310" y="14605"/>
                  </a:lnTo>
                  <a:lnTo>
                    <a:pt x="37160" y="12594"/>
                  </a:lnTo>
                  <a:lnTo>
                    <a:pt x="40014" y="11253"/>
                  </a:lnTo>
                  <a:lnTo>
                    <a:pt x="42868" y="10360"/>
                  </a:lnTo>
                  <a:lnTo>
                    <a:pt x="45724" y="9764"/>
                  </a:lnTo>
                  <a:lnTo>
                    <a:pt x="49533" y="9367"/>
                  </a:lnTo>
                  <a:lnTo>
                    <a:pt x="53977" y="9102"/>
                  </a:lnTo>
                  <a:lnTo>
                    <a:pt x="63042" y="8808"/>
                  </a:lnTo>
                  <a:lnTo>
                    <a:pt x="70247" y="8677"/>
                  </a:lnTo>
                  <a:lnTo>
                    <a:pt x="74453" y="7690"/>
                  </a:lnTo>
                  <a:lnTo>
                    <a:pt x="79163" y="6079"/>
                  </a:lnTo>
                  <a:lnTo>
                    <a:pt x="84208" y="4053"/>
                  </a:lnTo>
                  <a:lnTo>
                    <a:pt x="88524" y="2702"/>
                  </a:lnTo>
                  <a:lnTo>
                    <a:pt x="92353" y="1801"/>
                  </a:lnTo>
                  <a:lnTo>
                    <a:pt x="95859" y="1201"/>
                  </a:lnTo>
                  <a:lnTo>
                    <a:pt x="99148" y="801"/>
                  </a:lnTo>
                  <a:lnTo>
                    <a:pt x="102294" y="534"/>
                  </a:lnTo>
                  <a:lnTo>
                    <a:pt x="11144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82"/>
            <p:cNvSpPr/>
            <p:nvPr/>
          </p:nvSpPr>
          <p:spPr>
            <a:xfrm>
              <a:off x="5214937" y="3557587"/>
              <a:ext cx="42864" cy="317184"/>
            </a:xfrm>
            <a:custGeom>
              <a:avLst/>
              <a:gdLst/>
              <a:ahLst/>
              <a:cxnLst/>
              <a:rect l="0" t="0" r="0" b="0"/>
              <a:pathLst>
                <a:path w="42864" h="317184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2540" y="8043"/>
                  </a:lnTo>
                  <a:lnTo>
                    <a:pt x="4551" y="8220"/>
                  </a:lnTo>
                  <a:lnTo>
                    <a:pt x="5892" y="10242"/>
                  </a:lnTo>
                  <a:lnTo>
                    <a:pt x="6785" y="13496"/>
                  </a:lnTo>
                  <a:lnTo>
                    <a:pt x="7381" y="17569"/>
                  </a:lnTo>
                  <a:lnTo>
                    <a:pt x="8730" y="21238"/>
                  </a:lnTo>
                  <a:lnTo>
                    <a:pt x="10583" y="24636"/>
                  </a:lnTo>
                  <a:lnTo>
                    <a:pt x="12770" y="27854"/>
                  </a:lnTo>
                  <a:lnTo>
                    <a:pt x="14229" y="31904"/>
                  </a:lnTo>
                  <a:lnTo>
                    <a:pt x="15201" y="36510"/>
                  </a:lnTo>
                  <a:lnTo>
                    <a:pt x="15849" y="41485"/>
                  </a:lnTo>
                  <a:lnTo>
                    <a:pt x="16281" y="46707"/>
                  </a:lnTo>
                  <a:lnTo>
                    <a:pt x="16569" y="52093"/>
                  </a:lnTo>
                  <a:lnTo>
                    <a:pt x="16889" y="63157"/>
                  </a:lnTo>
                  <a:lnTo>
                    <a:pt x="17130" y="109672"/>
                  </a:lnTo>
                  <a:lnTo>
                    <a:pt x="17144" y="158725"/>
                  </a:lnTo>
                  <a:lnTo>
                    <a:pt x="18097" y="164872"/>
                  </a:lnTo>
                  <a:lnTo>
                    <a:pt x="19685" y="170874"/>
                  </a:lnTo>
                  <a:lnTo>
                    <a:pt x="21696" y="176781"/>
                  </a:lnTo>
                  <a:lnTo>
                    <a:pt x="23037" y="182624"/>
                  </a:lnTo>
                  <a:lnTo>
                    <a:pt x="23930" y="188425"/>
                  </a:lnTo>
                  <a:lnTo>
                    <a:pt x="24526" y="194196"/>
                  </a:lnTo>
                  <a:lnTo>
                    <a:pt x="24923" y="199949"/>
                  </a:lnTo>
                  <a:lnTo>
                    <a:pt x="25188" y="205689"/>
                  </a:lnTo>
                  <a:lnTo>
                    <a:pt x="25482" y="217148"/>
                  </a:lnTo>
                  <a:lnTo>
                    <a:pt x="25708" y="262889"/>
                  </a:lnTo>
                  <a:lnTo>
                    <a:pt x="26664" y="267652"/>
                  </a:lnTo>
                  <a:lnTo>
                    <a:pt x="28254" y="271780"/>
                  </a:lnTo>
                  <a:lnTo>
                    <a:pt x="30266" y="275484"/>
                  </a:lnTo>
                  <a:lnTo>
                    <a:pt x="31607" y="279858"/>
                  </a:lnTo>
                  <a:lnTo>
                    <a:pt x="32502" y="284680"/>
                  </a:lnTo>
                  <a:lnTo>
                    <a:pt x="33098" y="289799"/>
                  </a:lnTo>
                  <a:lnTo>
                    <a:pt x="34448" y="294164"/>
                  </a:lnTo>
                  <a:lnTo>
                    <a:pt x="36300" y="298027"/>
                  </a:lnTo>
                  <a:lnTo>
                    <a:pt x="38488" y="301555"/>
                  </a:lnTo>
                  <a:lnTo>
                    <a:pt x="39946" y="304859"/>
                  </a:lnTo>
                  <a:lnTo>
                    <a:pt x="40918" y="308015"/>
                  </a:lnTo>
                  <a:lnTo>
                    <a:pt x="42863" y="31718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83"/>
            <p:cNvSpPr/>
            <p:nvPr/>
          </p:nvSpPr>
          <p:spPr>
            <a:xfrm>
              <a:off x="5377815" y="3677602"/>
              <a:ext cx="137161" cy="8574"/>
            </a:xfrm>
            <a:custGeom>
              <a:avLst/>
              <a:gdLst/>
              <a:ahLst/>
              <a:cxnLst/>
              <a:rect l="0" t="0" r="0" b="0"/>
              <a:pathLst>
                <a:path w="137161" h="8574">
                  <a:moveTo>
                    <a:pt x="0" y="0"/>
                  </a:moveTo>
                  <a:lnTo>
                    <a:pt x="87008" y="0"/>
                  </a:lnTo>
                  <a:lnTo>
                    <a:pt x="91343" y="952"/>
                  </a:lnTo>
                  <a:lnTo>
                    <a:pt x="96137" y="2540"/>
                  </a:lnTo>
                  <a:lnTo>
                    <a:pt x="101239" y="4551"/>
                  </a:lnTo>
                  <a:lnTo>
                    <a:pt x="105592" y="5892"/>
                  </a:lnTo>
                  <a:lnTo>
                    <a:pt x="109448" y="6785"/>
                  </a:lnTo>
                  <a:lnTo>
                    <a:pt x="112970" y="7381"/>
                  </a:lnTo>
                  <a:lnTo>
                    <a:pt x="116270" y="7778"/>
                  </a:lnTo>
                  <a:lnTo>
                    <a:pt x="119424" y="8043"/>
                  </a:lnTo>
                  <a:lnTo>
                    <a:pt x="122478" y="8220"/>
                  </a:lnTo>
                  <a:lnTo>
                    <a:pt x="128412" y="8416"/>
                  </a:lnTo>
                  <a:lnTo>
                    <a:pt x="137160" y="85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84"/>
            <p:cNvSpPr/>
            <p:nvPr/>
          </p:nvSpPr>
          <p:spPr>
            <a:xfrm>
              <a:off x="5403532" y="3720465"/>
              <a:ext cx="180023" cy="34290"/>
            </a:xfrm>
            <a:custGeom>
              <a:avLst/>
              <a:gdLst/>
              <a:ahLst/>
              <a:cxnLst/>
              <a:rect l="0" t="0" r="0" b="0"/>
              <a:pathLst>
                <a:path w="180023" h="34290">
                  <a:moveTo>
                    <a:pt x="0" y="34289"/>
                  </a:moveTo>
                  <a:lnTo>
                    <a:pt x="4551" y="29739"/>
                  </a:lnTo>
                  <a:lnTo>
                    <a:pt x="6844" y="28398"/>
                  </a:lnTo>
                  <a:lnTo>
                    <a:pt x="9325" y="27505"/>
                  </a:lnTo>
                  <a:lnTo>
                    <a:pt x="14622" y="26512"/>
                  </a:lnTo>
                  <a:lnTo>
                    <a:pt x="20152" y="26070"/>
                  </a:lnTo>
                  <a:lnTo>
                    <a:pt x="24864" y="25000"/>
                  </a:lnTo>
                  <a:lnTo>
                    <a:pt x="30864" y="23334"/>
                  </a:lnTo>
                  <a:lnTo>
                    <a:pt x="37721" y="21271"/>
                  </a:lnTo>
                  <a:lnTo>
                    <a:pt x="43245" y="19895"/>
                  </a:lnTo>
                  <a:lnTo>
                    <a:pt x="47880" y="18978"/>
                  </a:lnTo>
                  <a:lnTo>
                    <a:pt x="51922" y="18367"/>
                  </a:lnTo>
                  <a:lnTo>
                    <a:pt x="56522" y="17007"/>
                  </a:lnTo>
                  <a:lnTo>
                    <a:pt x="61494" y="15148"/>
                  </a:lnTo>
                  <a:lnTo>
                    <a:pt x="66714" y="12956"/>
                  </a:lnTo>
                  <a:lnTo>
                    <a:pt x="72098" y="11495"/>
                  </a:lnTo>
                  <a:lnTo>
                    <a:pt x="77593" y="10521"/>
                  </a:lnTo>
                  <a:lnTo>
                    <a:pt x="83161" y="9871"/>
                  </a:lnTo>
                  <a:lnTo>
                    <a:pt x="88778" y="9438"/>
                  </a:lnTo>
                  <a:lnTo>
                    <a:pt x="94428" y="9149"/>
                  </a:lnTo>
                  <a:lnTo>
                    <a:pt x="105785" y="8829"/>
                  </a:lnTo>
                  <a:lnTo>
                    <a:pt x="117183" y="8686"/>
                  </a:lnTo>
                  <a:lnTo>
                    <a:pt x="122889" y="7696"/>
                  </a:lnTo>
                  <a:lnTo>
                    <a:pt x="128599" y="6083"/>
                  </a:lnTo>
                  <a:lnTo>
                    <a:pt x="134310" y="4055"/>
                  </a:lnTo>
                  <a:lnTo>
                    <a:pt x="140023" y="2703"/>
                  </a:lnTo>
                  <a:lnTo>
                    <a:pt x="145736" y="1802"/>
                  </a:lnTo>
                  <a:lnTo>
                    <a:pt x="151450" y="1201"/>
                  </a:lnTo>
                  <a:lnTo>
                    <a:pt x="157165" y="801"/>
                  </a:lnTo>
                  <a:lnTo>
                    <a:pt x="162879" y="534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85"/>
            <p:cNvSpPr/>
            <p:nvPr/>
          </p:nvSpPr>
          <p:spPr>
            <a:xfrm>
              <a:off x="5678001" y="3557597"/>
              <a:ext cx="133042" cy="334319"/>
            </a:xfrm>
            <a:custGeom>
              <a:avLst/>
              <a:gdLst/>
              <a:ahLst/>
              <a:cxnLst/>
              <a:rect l="0" t="0" r="0" b="0"/>
              <a:pathLst>
                <a:path w="133042" h="334319">
                  <a:moveTo>
                    <a:pt x="111294" y="34280"/>
                  </a:moveTo>
                  <a:lnTo>
                    <a:pt x="119513" y="26061"/>
                  </a:lnTo>
                  <a:lnTo>
                    <a:pt x="119819" y="16429"/>
                  </a:lnTo>
                  <a:lnTo>
                    <a:pt x="119857" y="10117"/>
                  </a:lnTo>
                  <a:lnTo>
                    <a:pt x="117322" y="6713"/>
                  </a:lnTo>
                  <a:lnTo>
                    <a:pt x="115312" y="4472"/>
                  </a:lnTo>
                  <a:lnTo>
                    <a:pt x="113020" y="2978"/>
                  </a:lnTo>
                  <a:lnTo>
                    <a:pt x="110540" y="1982"/>
                  </a:lnTo>
                  <a:lnTo>
                    <a:pt x="107933" y="1318"/>
                  </a:lnTo>
                  <a:lnTo>
                    <a:pt x="105244" y="875"/>
                  </a:lnTo>
                  <a:lnTo>
                    <a:pt x="102498" y="580"/>
                  </a:lnTo>
                  <a:lnTo>
                    <a:pt x="99714" y="383"/>
                  </a:lnTo>
                  <a:lnTo>
                    <a:pt x="96907" y="252"/>
                  </a:lnTo>
                  <a:lnTo>
                    <a:pt x="91247" y="107"/>
                  </a:lnTo>
                  <a:lnTo>
                    <a:pt x="74142" y="0"/>
                  </a:lnTo>
                  <a:lnTo>
                    <a:pt x="71286" y="949"/>
                  </a:lnTo>
                  <a:lnTo>
                    <a:pt x="68430" y="2535"/>
                  </a:lnTo>
                  <a:lnTo>
                    <a:pt x="65573" y="4544"/>
                  </a:lnTo>
                  <a:lnTo>
                    <a:pt x="61763" y="6836"/>
                  </a:lnTo>
                  <a:lnTo>
                    <a:pt x="57318" y="9317"/>
                  </a:lnTo>
                  <a:lnTo>
                    <a:pt x="52450" y="11923"/>
                  </a:lnTo>
                  <a:lnTo>
                    <a:pt x="48252" y="14613"/>
                  </a:lnTo>
                  <a:lnTo>
                    <a:pt x="44501" y="17358"/>
                  </a:lnTo>
                  <a:lnTo>
                    <a:pt x="41047" y="20141"/>
                  </a:lnTo>
                  <a:lnTo>
                    <a:pt x="37793" y="23902"/>
                  </a:lnTo>
                  <a:lnTo>
                    <a:pt x="34670" y="28314"/>
                  </a:lnTo>
                  <a:lnTo>
                    <a:pt x="31637" y="33160"/>
                  </a:lnTo>
                  <a:lnTo>
                    <a:pt x="28661" y="38296"/>
                  </a:lnTo>
                  <a:lnTo>
                    <a:pt x="22816" y="49082"/>
                  </a:lnTo>
                  <a:lnTo>
                    <a:pt x="19924" y="53674"/>
                  </a:lnTo>
                  <a:lnTo>
                    <a:pt x="17043" y="57686"/>
                  </a:lnTo>
                  <a:lnTo>
                    <a:pt x="14170" y="61314"/>
                  </a:lnTo>
                  <a:lnTo>
                    <a:pt x="11302" y="65638"/>
                  </a:lnTo>
                  <a:lnTo>
                    <a:pt x="8437" y="70425"/>
                  </a:lnTo>
                  <a:lnTo>
                    <a:pt x="5576" y="75522"/>
                  </a:lnTo>
                  <a:lnTo>
                    <a:pt x="2396" y="83725"/>
                  </a:lnTo>
                  <a:lnTo>
                    <a:pt x="605" y="93698"/>
                  </a:lnTo>
                  <a:lnTo>
                    <a:pt x="186" y="100693"/>
                  </a:lnTo>
                  <a:lnTo>
                    <a:pt x="0" y="110152"/>
                  </a:lnTo>
                  <a:lnTo>
                    <a:pt x="903" y="114389"/>
                  </a:lnTo>
                  <a:lnTo>
                    <a:pt x="5772" y="124903"/>
                  </a:lnTo>
                  <a:lnTo>
                    <a:pt x="7245" y="131072"/>
                  </a:lnTo>
                  <a:lnTo>
                    <a:pt x="8591" y="133098"/>
                  </a:lnTo>
                  <a:lnTo>
                    <a:pt x="10440" y="134449"/>
                  </a:lnTo>
                  <a:lnTo>
                    <a:pt x="15701" y="136617"/>
                  </a:lnTo>
                  <a:lnTo>
                    <a:pt x="18038" y="136794"/>
                  </a:lnTo>
                  <a:lnTo>
                    <a:pt x="21501" y="136913"/>
                  </a:lnTo>
                  <a:lnTo>
                    <a:pt x="36195" y="137103"/>
                  </a:lnTo>
                  <a:lnTo>
                    <a:pt x="39320" y="136167"/>
                  </a:lnTo>
                  <a:lnTo>
                    <a:pt x="42357" y="134590"/>
                  </a:lnTo>
                  <a:lnTo>
                    <a:pt x="45333" y="132585"/>
                  </a:lnTo>
                  <a:lnTo>
                    <a:pt x="49223" y="130297"/>
                  </a:lnTo>
                  <a:lnTo>
                    <a:pt x="53720" y="127819"/>
                  </a:lnTo>
                  <a:lnTo>
                    <a:pt x="58624" y="125214"/>
                  </a:lnTo>
                  <a:lnTo>
                    <a:pt x="62846" y="122526"/>
                  </a:lnTo>
                  <a:lnTo>
                    <a:pt x="66612" y="119780"/>
                  </a:lnTo>
                  <a:lnTo>
                    <a:pt x="70076" y="116998"/>
                  </a:lnTo>
                  <a:lnTo>
                    <a:pt x="74290" y="113238"/>
                  </a:lnTo>
                  <a:lnTo>
                    <a:pt x="84053" y="103980"/>
                  </a:lnTo>
                  <a:lnTo>
                    <a:pt x="108180" y="80233"/>
                  </a:lnTo>
                  <a:lnTo>
                    <a:pt x="114037" y="74389"/>
                  </a:lnTo>
                  <a:lnTo>
                    <a:pt x="116933" y="70544"/>
                  </a:lnTo>
                  <a:lnTo>
                    <a:pt x="119816" y="66076"/>
                  </a:lnTo>
                  <a:lnTo>
                    <a:pt x="122690" y="61192"/>
                  </a:lnTo>
                  <a:lnTo>
                    <a:pt x="125884" y="53226"/>
                  </a:lnTo>
                  <a:lnTo>
                    <a:pt x="126735" y="49768"/>
                  </a:lnTo>
                  <a:lnTo>
                    <a:pt x="130221" y="43386"/>
                  </a:lnTo>
                  <a:lnTo>
                    <a:pt x="132485" y="40351"/>
                  </a:lnTo>
                  <a:lnTo>
                    <a:pt x="133041" y="38327"/>
                  </a:lnTo>
                  <a:lnTo>
                    <a:pt x="132459" y="36978"/>
                  </a:lnTo>
                  <a:lnTo>
                    <a:pt x="131119" y="36079"/>
                  </a:lnTo>
                  <a:lnTo>
                    <a:pt x="130225" y="34527"/>
                  </a:lnTo>
                  <a:lnTo>
                    <a:pt x="128460" y="25826"/>
                  </a:lnTo>
                  <a:lnTo>
                    <a:pt x="125908" y="25760"/>
                  </a:lnTo>
                  <a:lnTo>
                    <a:pt x="123894" y="25743"/>
                  </a:lnTo>
                  <a:lnTo>
                    <a:pt x="122551" y="26683"/>
                  </a:lnTo>
                  <a:lnTo>
                    <a:pt x="121657" y="28263"/>
                  </a:lnTo>
                  <a:lnTo>
                    <a:pt x="120220" y="33091"/>
                  </a:lnTo>
                  <a:lnTo>
                    <a:pt x="119971" y="43030"/>
                  </a:lnTo>
                  <a:lnTo>
                    <a:pt x="119869" y="83290"/>
                  </a:lnTo>
                  <a:lnTo>
                    <a:pt x="120821" y="88861"/>
                  </a:lnTo>
                  <a:lnTo>
                    <a:pt x="122407" y="94480"/>
                  </a:lnTo>
                  <a:lnTo>
                    <a:pt x="124418" y="100131"/>
                  </a:lnTo>
                  <a:lnTo>
                    <a:pt x="125758" y="105803"/>
                  </a:lnTo>
                  <a:lnTo>
                    <a:pt x="126652" y="111490"/>
                  </a:lnTo>
                  <a:lnTo>
                    <a:pt x="127247" y="117186"/>
                  </a:lnTo>
                  <a:lnTo>
                    <a:pt x="127644" y="123840"/>
                  </a:lnTo>
                  <a:lnTo>
                    <a:pt x="128086" y="138855"/>
                  </a:lnTo>
                  <a:lnTo>
                    <a:pt x="128334" y="158822"/>
                  </a:lnTo>
                  <a:lnTo>
                    <a:pt x="127417" y="165886"/>
                  </a:lnTo>
                  <a:lnTo>
                    <a:pt x="125852" y="173452"/>
                  </a:lnTo>
                  <a:lnTo>
                    <a:pt x="123857" y="181354"/>
                  </a:lnTo>
                  <a:lnTo>
                    <a:pt x="122527" y="188527"/>
                  </a:lnTo>
                  <a:lnTo>
                    <a:pt x="121640" y="195214"/>
                  </a:lnTo>
                  <a:lnTo>
                    <a:pt x="121048" y="201577"/>
                  </a:lnTo>
                  <a:lnTo>
                    <a:pt x="120655" y="208676"/>
                  </a:lnTo>
                  <a:lnTo>
                    <a:pt x="120217" y="224184"/>
                  </a:lnTo>
                  <a:lnTo>
                    <a:pt x="121052" y="231368"/>
                  </a:lnTo>
                  <a:lnTo>
                    <a:pt x="122561" y="238062"/>
                  </a:lnTo>
                  <a:lnTo>
                    <a:pt x="124521" y="244430"/>
                  </a:lnTo>
                  <a:lnTo>
                    <a:pt x="125826" y="250580"/>
                  </a:lnTo>
                  <a:lnTo>
                    <a:pt x="126697" y="256585"/>
                  </a:lnTo>
                  <a:lnTo>
                    <a:pt x="127277" y="262493"/>
                  </a:lnTo>
                  <a:lnTo>
                    <a:pt x="127665" y="268337"/>
                  </a:lnTo>
                  <a:lnTo>
                    <a:pt x="127922" y="274138"/>
                  </a:lnTo>
                  <a:lnTo>
                    <a:pt x="128209" y="285664"/>
                  </a:lnTo>
                  <a:lnTo>
                    <a:pt x="128439" y="3343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86"/>
            <p:cNvSpPr/>
            <p:nvPr/>
          </p:nvSpPr>
          <p:spPr>
            <a:xfrm>
              <a:off x="5806440" y="389191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87"/>
            <p:cNvSpPr/>
            <p:nvPr/>
          </p:nvSpPr>
          <p:spPr>
            <a:xfrm>
              <a:off x="3894772" y="4063365"/>
              <a:ext cx="17146" cy="205740"/>
            </a:xfrm>
            <a:custGeom>
              <a:avLst/>
              <a:gdLst/>
              <a:ahLst/>
              <a:cxnLst/>
              <a:rect l="0" t="0" r="0" b="0"/>
              <a:pathLst>
                <a:path w="17146" h="205740">
                  <a:moveTo>
                    <a:pt x="0" y="0"/>
                  </a:moveTo>
                  <a:lnTo>
                    <a:pt x="0" y="33169"/>
                  </a:lnTo>
                  <a:lnTo>
                    <a:pt x="953" y="38305"/>
                  </a:lnTo>
                  <a:lnTo>
                    <a:pt x="2540" y="43634"/>
                  </a:lnTo>
                  <a:lnTo>
                    <a:pt x="4551" y="49092"/>
                  </a:lnTo>
                  <a:lnTo>
                    <a:pt x="5891" y="54635"/>
                  </a:lnTo>
                  <a:lnTo>
                    <a:pt x="6785" y="60236"/>
                  </a:lnTo>
                  <a:lnTo>
                    <a:pt x="7381" y="65875"/>
                  </a:lnTo>
                  <a:lnTo>
                    <a:pt x="7778" y="70586"/>
                  </a:lnTo>
                  <a:lnTo>
                    <a:pt x="8043" y="74680"/>
                  </a:lnTo>
                  <a:lnTo>
                    <a:pt x="8219" y="78362"/>
                  </a:lnTo>
                  <a:lnTo>
                    <a:pt x="8416" y="87532"/>
                  </a:lnTo>
                  <a:lnTo>
                    <a:pt x="8573" y="191417"/>
                  </a:lnTo>
                  <a:lnTo>
                    <a:pt x="9525" y="194287"/>
                  </a:lnTo>
                  <a:lnTo>
                    <a:pt x="11113" y="197152"/>
                  </a:lnTo>
                  <a:lnTo>
                    <a:pt x="17145" y="20573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88"/>
            <p:cNvSpPr/>
            <p:nvPr/>
          </p:nvSpPr>
          <p:spPr>
            <a:xfrm>
              <a:off x="4050300" y="4003472"/>
              <a:ext cx="186870" cy="248091"/>
            </a:xfrm>
            <a:custGeom>
              <a:avLst/>
              <a:gdLst/>
              <a:ahLst/>
              <a:cxnLst/>
              <a:rect l="0" t="0" r="0" b="0"/>
              <a:pathLst>
                <a:path w="186870" h="248091">
                  <a:moveTo>
                    <a:pt x="24495" y="34175"/>
                  </a:moveTo>
                  <a:lnTo>
                    <a:pt x="19944" y="38726"/>
                  </a:lnTo>
                  <a:lnTo>
                    <a:pt x="18603" y="41019"/>
                  </a:lnTo>
                  <a:lnTo>
                    <a:pt x="17113" y="46107"/>
                  </a:lnTo>
                  <a:lnTo>
                    <a:pt x="16716" y="49749"/>
                  </a:lnTo>
                  <a:lnTo>
                    <a:pt x="16452" y="54083"/>
                  </a:lnTo>
                  <a:lnTo>
                    <a:pt x="16157" y="63978"/>
                  </a:lnTo>
                  <a:lnTo>
                    <a:pt x="16026" y="74726"/>
                  </a:lnTo>
                  <a:lnTo>
                    <a:pt x="15039" y="80259"/>
                  </a:lnTo>
                  <a:lnTo>
                    <a:pt x="13429" y="85853"/>
                  </a:lnTo>
                  <a:lnTo>
                    <a:pt x="11402" y="91487"/>
                  </a:lnTo>
                  <a:lnTo>
                    <a:pt x="10051" y="97148"/>
                  </a:lnTo>
                  <a:lnTo>
                    <a:pt x="9151" y="102827"/>
                  </a:lnTo>
                  <a:lnTo>
                    <a:pt x="8550" y="108518"/>
                  </a:lnTo>
                  <a:lnTo>
                    <a:pt x="8150" y="114217"/>
                  </a:lnTo>
                  <a:lnTo>
                    <a:pt x="7883" y="119922"/>
                  </a:lnTo>
                  <a:lnTo>
                    <a:pt x="7705" y="125629"/>
                  </a:lnTo>
                  <a:lnTo>
                    <a:pt x="6634" y="130387"/>
                  </a:lnTo>
                  <a:lnTo>
                    <a:pt x="4968" y="134511"/>
                  </a:lnTo>
                  <a:lnTo>
                    <a:pt x="2904" y="138213"/>
                  </a:lnTo>
                  <a:lnTo>
                    <a:pt x="1529" y="142586"/>
                  </a:lnTo>
                  <a:lnTo>
                    <a:pt x="612" y="147407"/>
                  </a:lnTo>
                  <a:lnTo>
                    <a:pt x="0" y="152525"/>
                  </a:lnTo>
                  <a:lnTo>
                    <a:pt x="545" y="157843"/>
                  </a:lnTo>
                  <a:lnTo>
                    <a:pt x="1860" y="163293"/>
                  </a:lnTo>
                  <a:lnTo>
                    <a:pt x="3690" y="168831"/>
                  </a:lnTo>
                  <a:lnTo>
                    <a:pt x="4910" y="173476"/>
                  </a:lnTo>
                  <a:lnTo>
                    <a:pt x="6265" y="181177"/>
                  </a:lnTo>
                  <a:lnTo>
                    <a:pt x="6627" y="185516"/>
                  </a:lnTo>
                  <a:lnTo>
                    <a:pt x="6868" y="190314"/>
                  </a:lnTo>
                  <a:lnTo>
                    <a:pt x="7028" y="195418"/>
                  </a:lnTo>
                  <a:lnTo>
                    <a:pt x="8088" y="199772"/>
                  </a:lnTo>
                  <a:lnTo>
                    <a:pt x="11805" y="207151"/>
                  </a:lnTo>
                  <a:lnTo>
                    <a:pt x="16633" y="213606"/>
                  </a:lnTo>
                  <a:lnTo>
                    <a:pt x="21952" y="219650"/>
                  </a:lnTo>
                  <a:lnTo>
                    <a:pt x="27492" y="225511"/>
                  </a:lnTo>
                  <a:lnTo>
                    <a:pt x="35966" y="234165"/>
                  </a:lnTo>
                  <a:lnTo>
                    <a:pt x="38810" y="236082"/>
                  </a:lnTo>
                  <a:lnTo>
                    <a:pt x="44509" y="238212"/>
                  </a:lnTo>
                  <a:lnTo>
                    <a:pt x="48315" y="239732"/>
                  </a:lnTo>
                  <a:lnTo>
                    <a:pt x="52758" y="241698"/>
                  </a:lnTo>
                  <a:lnTo>
                    <a:pt x="57624" y="243961"/>
                  </a:lnTo>
                  <a:lnTo>
                    <a:pt x="61821" y="245470"/>
                  </a:lnTo>
                  <a:lnTo>
                    <a:pt x="65571" y="246476"/>
                  </a:lnTo>
                  <a:lnTo>
                    <a:pt x="69024" y="247147"/>
                  </a:lnTo>
                  <a:lnTo>
                    <a:pt x="73231" y="247594"/>
                  </a:lnTo>
                  <a:lnTo>
                    <a:pt x="77940" y="247892"/>
                  </a:lnTo>
                  <a:lnTo>
                    <a:pt x="82985" y="248090"/>
                  </a:lnTo>
                  <a:lnTo>
                    <a:pt x="87301" y="247270"/>
                  </a:lnTo>
                  <a:lnTo>
                    <a:pt x="91130" y="245771"/>
                  </a:lnTo>
                  <a:lnTo>
                    <a:pt x="94636" y="243819"/>
                  </a:lnTo>
                  <a:lnTo>
                    <a:pt x="103611" y="239110"/>
                  </a:lnTo>
                  <a:lnTo>
                    <a:pt x="108671" y="236521"/>
                  </a:lnTo>
                  <a:lnTo>
                    <a:pt x="112997" y="233842"/>
                  </a:lnTo>
                  <a:lnTo>
                    <a:pt x="116834" y="231104"/>
                  </a:lnTo>
                  <a:lnTo>
                    <a:pt x="120345" y="228326"/>
                  </a:lnTo>
                  <a:lnTo>
                    <a:pt x="124589" y="225521"/>
                  </a:lnTo>
                  <a:lnTo>
                    <a:pt x="129325" y="222699"/>
                  </a:lnTo>
                  <a:lnTo>
                    <a:pt x="134386" y="219865"/>
                  </a:lnTo>
                  <a:lnTo>
                    <a:pt x="138713" y="216071"/>
                  </a:lnTo>
                  <a:lnTo>
                    <a:pt x="142550" y="211636"/>
                  </a:lnTo>
                  <a:lnTo>
                    <a:pt x="146061" y="206776"/>
                  </a:lnTo>
                  <a:lnTo>
                    <a:pt x="149354" y="201629"/>
                  </a:lnTo>
                  <a:lnTo>
                    <a:pt x="152502" y="196294"/>
                  </a:lnTo>
                  <a:lnTo>
                    <a:pt x="155552" y="190832"/>
                  </a:lnTo>
                  <a:lnTo>
                    <a:pt x="158539" y="184333"/>
                  </a:lnTo>
                  <a:lnTo>
                    <a:pt x="161482" y="177143"/>
                  </a:lnTo>
                  <a:lnTo>
                    <a:pt x="164397" y="169492"/>
                  </a:lnTo>
                  <a:lnTo>
                    <a:pt x="167293" y="162486"/>
                  </a:lnTo>
                  <a:lnTo>
                    <a:pt x="170176" y="155911"/>
                  </a:lnTo>
                  <a:lnTo>
                    <a:pt x="175919" y="143525"/>
                  </a:lnTo>
                  <a:lnTo>
                    <a:pt x="181647" y="131670"/>
                  </a:lnTo>
                  <a:lnTo>
                    <a:pt x="183555" y="124889"/>
                  </a:lnTo>
                  <a:lnTo>
                    <a:pt x="184827" y="117511"/>
                  </a:lnTo>
                  <a:lnTo>
                    <a:pt x="185676" y="109735"/>
                  </a:lnTo>
                  <a:lnTo>
                    <a:pt x="186241" y="102646"/>
                  </a:lnTo>
                  <a:lnTo>
                    <a:pt x="186618" y="96014"/>
                  </a:lnTo>
                  <a:lnTo>
                    <a:pt x="186869" y="89689"/>
                  </a:lnTo>
                  <a:lnTo>
                    <a:pt x="186084" y="83567"/>
                  </a:lnTo>
                  <a:lnTo>
                    <a:pt x="184609" y="77580"/>
                  </a:lnTo>
                  <a:lnTo>
                    <a:pt x="182673" y="71685"/>
                  </a:lnTo>
                  <a:lnTo>
                    <a:pt x="181381" y="66801"/>
                  </a:lnTo>
                  <a:lnTo>
                    <a:pt x="180521" y="62593"/>
                  </a:lnTo>
                  <a:lnTo>
                    <a:pt x="179947" y="58836"/>
                  </a:lnTo>
                  <a:lnTo>
                    <a:pt x="178612" y="54426"/>
                  </a:lnTo>
                  <a:lnTo>
                    <a:pt x="176769" y="49580"/>
                  </a:lnTo>
                  <a:lnTo>
                    <a:pt x="174589" y="44445"/>
                  </a:lnTo>
                  <a:lnTo>
                    <a:pt x="171230" y="41022"/>
                  </a:lnTo>
                  <a:lnTo>
                    <a:pt x="167085" y="38740"/>
                  </a:lnTo>
                  <a:lnTo>
                    <a:pt x="162417" y="37218"/>
                  </a:lnTo>
                  <a:lnTo>
                    <a:pt x="157401" y="35251"/>
                  </a:lnTo>
                  <a:lnTo>
                    <a:pt x="152151" y="32988"/>
                  </a:lnTo>
                  <a:lnTo>
                    <a:pt x="146747" y="30526"/>
                  </a:lnTo>
                  <a:lnTo>
                    <a:pt x="142191" y="27933"/>
                  </a:lnTo>
                  <a:lnTo>
                    <a:pt x="138202" y="25251"/>
                  </a:lnTo>
                  <a:lnTo>
                    <a:pt x="134589" y="22510"/>
                  </a:lnTo>
                  <a:lnTo>
                    <a:pt x="130276" y="20684"/>
                  </a:lnTo>
                  <a:lnTo>
                    <a:pt x="125495" y="19466"/>
                  </a:lnTo>
                  <a:lnTo>
                    <a:pt x="120403" y="18654"/>
                  </a:lnTo>
                  <a:lnTo>
                    <a:pt x="115104" y="17160"/>
                  </a:lnTo>
                  <a:lnTo>
                    <a:pt x="109666" y="15212"/>
                  </a:lnTo>
                  <a:lnTo>
                    <a:pt x="104135" y="12960"/>
                  </a:lnTo>
                  <a:lnTo>
                    <a:pt x="99496" y="11459"/>
                  </a:lnTo>
                  <a:lnTo>
                    <a:pt x="95450" y="10459"/>
                  </a:lnTo>
                  <a:lnTo>
                    <a:pt x="91801" y="9792"/>
                  </a:lnTo>
                  <a:lnTo>
                    <a:pt x="88416" y="8395"/>
                  </a:lnTo>
                  <a:lnTo>
                    <a:pt x="85206" y="6511"/>
                  </a:lnTo>
                  <a:lnTo>
                    <a:pt x="82114" y="4302"/>
                  </a:lnTo>
                  <a:lnTo>
                    <a:pt x="79100" y="2830"/>
                  </a:lnTo>
                  <a:lnTo>
                    <a:pt x="76138" y="1848"/>
                  </a:lnTo>
                  <a:lnTo>
                    <a:pt x="70307" y="758"/>
                  </a:lnTo>
                  <a:lnTo>
                    <a:pt x="64541" y="273"/>
                  </a:lnTo>
                  <a:lnTo>
                    <a:pt x="60490" y="0"/>
                  </a:lnTo>
                  <a:lnTo>
                    <a:pt x="57002" y="2476"/>
                  </a:lnTo>
                  <a:lnTo>
                    <a:pt x="50212" y="84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89"/>
            <p:cNvSpPr/>
            <p:nvPr/>
          </p:nvSpPr>
          <p:spPr>
            <a:xfrm>
              <a:off x="4434840" y="4089189"/>
              <a:ext cx="171451" cy="17039"/>
            </a:xfrm>
            <a:custGeom>
              <a:avLst/>
              <a:gdLst/>
              <a:ahLst/>
              <a:cxnLst/>
              <a:rect l="0" t="0" r="0" b="0"/>
              <a:pathLst>
                <a:path w="171451" h="17039">
                  <a:moveTo>
                    <a:pt x="0" y="17038"/>
                  </a:moveTo>
                  <a:lnTo>
                    <a:pt x="12770" y="17038"/>
                  </a:lnTo>
                  <a:lnTo>
                    <a:pt x="16133" y="16086"/>
                  </a:lnTo>
                  <a:lnTo>
                    <a:pt x="20280" y="14498"/>
                  </a:lnTo>
                  <a:lnTo>
                    <a:pt x="24950" y="12487"/>
                  </a:lnTo>
                  <a:lnTo>
                    <a:pt x="29015" y="11147"/>
                  </a:lnTo>
                  <a:lnTo>
                    <a:pt x="32678" y="10253"/>
                  </a:lnTo>
                  <a:lnTo>
                    <a:pt x="36073" y="9657"/>
                  </a:lnTo>
                  <a:lnTo>
                    <a:pt x="40241" y="9260"/>
                  </a:lnTo>
                  <a:lnTo>
                    <a:pt x="44924" y="8995"/>
                  </a:lnTo>
                  <a:lnTo>
                    <a:pt x="49952" y="8819"/>
                  </a:lnTo>
                  <a:lnTo>
                    <a:pt x="55209" y="7748"/>
                  </a:lnTo>
                  <a:lnTo>
                    <a:pt x="60618" y="6083"/>
                  </a:lnTo>
                  <a:lnTo>
                    <a:pt x="66129" y="4020"/>
                  </a:lnTo>
                  <a:lnTo>
                    <a:pt x="71709" y="2644"/>
                  </a:lnTo>
                  <a:lnTo>
                    <a:pt x="77333" y="1727"/>
                  </a:lnTo>
                  <a:lnTo>
                    <a:pt x="82988" y="1115"/>
                  </a:lnTo>
                  <a:lnTo>
                    <a:pt x="88662" y="708"/>
                  </a:lnTo>
                  <a:lnTo>
                    <a:pt x="94351" y="436"/>
                  </a:lnTo>
                  <a:lnTo>
                    <a:pt x="106703" y="135"/>
                  </a:lnTo>
                  <a:lnTo>
                    <a:pt x="121718" y="0"/>
                  </a:lnTo>
                  <a:lnTo>
                    <a:pt x="128770" y="917"/>
                  </a:lnTo>
                  <a:lnTo>
                    <a:pt x="135377" y="2481"/>
                  </a:lnTo>
                  <a:lnTo>
                    <a:pt x="141686" y="4476"/>
                  </a:lnTo>
                  <a:lnTo>
                    <a:pt x="146845" y="5806"/>
                  </a:lnTo>
                  <a:lnTo>
                    <a:pt x="151236" y="6692"/>
                  </a:lnTo>
                  <a:lnTo>
                    <a:pt x="155117" y="7283"/>
                  </a:lnTo>
                  <a:lnTo>
                    <a:pt x="158656" y="7677"/>
                  </a:lnTo>
                  <a:lnTo>
                    <a:pt x="161968" y="7940"/>
                  </a:lnTo>
                  <a:lnTo>
                    <a:pt x="171450" y="846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90"/>
            <p:cNvSpPr/>
            <p:nvPr/>
          </p:nvSpPr>
          <p:spPr>
            <a:xfrm>
              <a:off x="4786417" y="3986212"/>
              <a:ext cx="8468" cy="291466"/>
            </a:xfrm>
            <a:custGeom>
              <a:avLst/>
              <a:gdLst/>
              <a:ahLst/>
              <a:cxnLst/>
              <a:rect l="0" t="0" r="0" b="0"/>
              <a:pathLst>
                <a:path w="8468" h="291466">
                  <a:moveTo>
                    <a:pt x="8467" y="0"/>
                  </a:moveTo>
                  <a:lnTo>
                    <a:pt x="248" y="0"/>
                  </a:lnTo>
                  <a:lnTo>
                    <a:pt x="0" y="4551"/>
                  </a:lnTo>
                  <a:lnTo>
                    <a:pt x="917" y="6844"/>
                  </a:lnTo>
                  <a:lnTo>
                    <a:pt x="2482" y="9325"/>
                  </a:lnTo>
                  <a:lnTo>
                    <a:pt x="4477" y="11932"/>
                  </a:lnTo>
                  <a:lnTo>
                    <a:pt x="5807" y="15575"/>
                  </a:lnTo>
                  <a:lnTo>
                    <a:pt x="6694" y="19908"/>
                  </a:lnTo>
                  <a:lnTo>
                    <a:pt x="7286" y="24702"/>
                  </a:lnTo>
                  <a:lnTo>
                    <a:pt x="7679" y="29803"/>
                  </a:lnTo>
                  <a:lnTo>
                    <a:pt x="7942" y="35109"/>
                  </a:lnTo>
                  <a:lnTo>
                    <a:pt x="8234" y="47036"/>
                  </a:lnTo>
                  <a:lnTo>
                    <a:pt x="8467" y="29146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91"/>
            <p:cNvSpPr/>
            <p:nvPr/>
          </p:nvSpPr>
          <p:spPr>
            <a:xfrm>
              <a:off x="5000625" y="4046220"/>
              <a:ext cx="162878" cy="17146"/>
            </a:xfrm>
            <a:custGeom>
              <a:avLst/>
              <a:gdLst/>
              <a:ahLst/>
              <a:cxnLst/>
              <a:rect l="0" t="0" r="0" b="0"/>
              <a:pathLst>
                <a:path w="162878" h="17146">
                  <a:moveTo>
                    <a:pt x="0" y="17145"/>
                  </a:moveTo>
                  <a:lnTo>
                    <a:pt x="14761" y="17145"/>
                  </a:lnTo>
                  <a:lnTo>
                    <a:pt x="17461" y="16192"/>
                  </a:lnTo>
                  <a:lnTo>
                    <a:pt x="21165" y="14605"/>
                  </a:lnTo>
                  <a:lnTo>
                    <a:pt x="25540" y="12594"/>
                  </a:lnTo>
                  <a:lnTo>
                    <a:pt x="30362" y="11253"/>
                  </a:lnTo>
                  <a:lnTo>
                    <a:pt x="35481" y="10360"/>
                  </a:lnTo>
                  <a:lnTo>
                    <a:pt x="40799" y="9764"/>
                  </a:lnTo>
                  <a:lnTo>
                    <a:pt x="47202" y="9366"/>
                  </a:lnTo>
                  <a:lnTo>
                    <a:pt x="61936" y="8925"/>
                  </a:lnTo>
                  <a:lnTo>
                    <a:pt x="81745" y="8677"/>
                  </a:lnTo>
                  <a:lnTo>
                    <a:pt x="87834" y="7689"/>
                  </a:lnTo>
                  <a:lnTo>
                    <a:pt x="93798" y="6079"/>
                  </a:lnTo>
                  <a:lnTo>
                    <a:pt x="99679" y="4052"/>
                  </a:lnTo>
                  <a:lnTo>
                    <a:pt x="105505" y="2701"/>
                  </a:lnTo>
                  <a:lnTo>
                    <a:pt x="111294" y="1801"/>
                  </a:lnTo>
                  <a:lnTo>
                    <a:pt x="117058" y="1200"/>
                  </a:lnTo>
                  <a:lnTo>
                    <a:pt x="122806" y="800"/>
                  </a:lnTo>
                  <a:lnTo>
                    <a:pt x="128543" y="533"/>
                  </a:lnTo>
                  <a:lnTo>
                    <a:pt x="143179" y="158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92"/>
            <p:cNvSpPr/>
            <p:nvPr/>
          </p:nvSpPr>
          <p:spPr>
            <a:xfrm>
              <a:off x="4983479" y="4106227"/>
              <a:ext cx="205742" cy="8574"/>
            </a:xfrm>
            <a:custGeom>
              <a:avLst/>
              <a:gdLst/>
              <a:ahLst/>
              <a:cxnLst/>
              <a:rect l="0" t="0" r="0" b="0"/>
              <a:pathLst>
                <a:path w="205742" h="8574">
                  <a:moveTo>
                    <a:pt x="0" y="8573"/>
                  </a:moveTo>
                  <a:lnTo>
                    <a:pt x="91457" y="8573"/>
                  </a:lnTo>
                  <a:lnTo>
                    <a:pt x="97166" y="7620"/>
                  </a:lnTo>
                  <a:lnTo>
                    <a:pt x="102878" y="6033"/>
                  </a:lnTo>
                  <a:lnTo>
                    <a:pt x="108590" y="4022"/>
                  </a:lnTo>
                  <a:lnTo>
                    <a:pt x="115256" y="2681"/>
                  </a:lnTo>
                  <a:lnTo>
                    <a:pt x="122558" y="1788"/>
                  </a:lnTo>
                  <a:lnTo>
                    <a:pt x="130283" y="1192"/>
                  </a:lnTo>
                  <a:lnTo>
                    <a:pt x="137338" y="795"/>
                  </a:lnTo>
                  <a:lnTo>
                    <a:pt x="150257" y="353"/>
                  </a:lnTo>
                  <a:lnTo>
                    <a:pt x="174073" y="70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93"/>
            <p:cNvSpPr/>
            <p:nvPr/>
          </p:nvSpPr>
          <p:spPr>
            <a:xfrm>
              <a:off x="5335104" y="3969070"/>
              <a:ext cx="171298" cy="334326"/>
            </a:xfrm>
            <a:custGeom>
              <a:avLst/>
              <a:gdLst/>
              <a:ahLst/>
              <a:cxnLst/>
              <a:rect l="0" t="0" r="0" b="0"/>
              <a:pathLst>
                <a:path w="171298" h="334326">
                  <a:moveTo>
                    <a:pt x="137008" y="8570"/>
                  </a:moveTo>
                  <a:lnTo>
                    <a:pt x="129627" y="1189"/>
                  </a:lnTo>
                  <a:lnTo>
                    <a:pt x="127325" y="791"/>
                  </a:lnTo>
                  <a:lnTo>
                    <a:pt x="123885" y="527"/>
                  </a:lnTo>
                  <a:lnTo>
                    <a:pt x="115936" y="233"/>
                  </a:lnTo>
                  <a:lnTo>
                    <a:pt x="106105" y="67"/>
                  </a:lnTo>
                  <a:lnTo>
                    <a:pt x="75356" y="0"/>
                  </a:lnTo>
                  <a:lnTo>
                    <a:pt x="71141" y="952"/>
                  </a:lnTo>
                  <a:lnTo>
                    <a:pt x="66427" y="2538"/>
                  </a:lnTo>
                  <a:lnTo>
                    <a:pt x="61379" y="4549"/>
                  </a:lnTo>
                  <a:lnTo>
                    <a:pt x="57061" y="6841"/>
                  </a:lnTo>
                  <a:lnTo>
                    <a:pt x="53230" y="9322"/>
                  </a:lnTo>
                  <a:lnTo>
                    <a:pt x="49723" y="11929"/>
                  </a:lnTo>
                  <a:lnTo>
                    <a:pt x="45481" y="14619"/>
                  </a:lnTo>
                  <a:lnTo>
                    <a:pt x="40747" y="17365"/>
                  </a:lnTo>
                  <a:lnTo>
                    <a:pt x="35687" y="20148"/>
                  </a:lnTo>
                  <a:lnTo>
                    <a:pt x="31361" y="22956"/>
                  </a:lnTo>
                  <a:lnTo>
                    <a:pt x="27524" y="25781"/>
                  </a:lnTo>
                  <a:lnTo>
                    <a:pt x="24014" y="28616"/>
                  </a:lnTo>
                  <a:lnTo>
                    <a:pt x="20721" y="31459"/>
                  </a:lnTo>
                  <a:lnTo>
                    <a:pt x="17573" y="34307"/>
                  </a:lnTo>
                  <a:lnTo>
                    <a:pt x="14522" y="37158"/>
                  </a:lnTo>
                  <a:lnTo>
                    <a:pt x="11536" y="40963"/>
                  </a:lnTo>
                  <a:lnTo>
                    <a:pt x="8593" y="45405"/>
                  </a:lnTo>
                  <a:lnTo>
                    <a:pt x="3734" y="54469"/>
                  </a:lnTo>
                  <a:lnTo>
                    <a:pt x="1575" y="61672"/>
                  </a:lnTo>
                  <a:lnTo>
                    <a:pt x="360" y="71082"/>
                  </a:lnTo>
                  <a:lnTo>
                    <a:pt x="76" y="79533"/>
                  </a:lnTo>
                  <a:lnTo>
                    <a:pt x="0" y="84454"/>
                  </a:lnTo>
                  <a:lnTo>
                    <a:pt x="902" y="88686"/>
                  </a:lnTo>
                  <a:lnTo>
                    <a:pt x="5769" y="99195"/>
                  </a:lnTo>
                  <a:lnTo>
                    <a:pt x="7242" y="105362"/>
                  </a:lnTo>
                  <a:lnTo>
                    <a:pt x="8588" y="107388"/>
                  </a:lnTo>
                  <a:lnTo>
                    <a:pt x="10437" y="108739"/>
                  </a:lnTo>
                  <a:lnTo>
                    <a:pt x="12623" y="109639"/>
                  </a:lnTo>
                  <a:lnTo>
                    <a:pt x="17590" y="113179"/>
                  </a:lnTo>
                  <a:lnTo>
                    <a:pt x="20249" y="115457"/>
                  </a:lnTo>
                  <a:lnTo>
                    <a:pt x="23926" y="116975"/>
                  </a:lnTo>
                  <a:lnTo>
                    <a:pt x="28282" y="117988"/>
                  </a:lnTo>
                  <a:lnTo>
                    <a:pt x="33092" y="118663"/>
                  </a:lnTo>
                  <a:lnTo>
                    <a:pt x="37251" y="119113"/>
                  </a:lnTo>
                  <a:lnTo>
                    <a:pt x="40975" y="119412"/>
                  </a:lnTo>
                  <a:lnTo>
                    <a:pt x="44411" y="119612"/>
                  </a:lnTo>
                  <a:lnTo>
                    <a:pt x="48607" y="118793"/>
                  </a:lnTo>
                  <a:lnTo>
                    <a:pt x="53309" y="117294"/>
                  </a:lnTo>
                  <a:lnTo>
                    <a:pt x="58348" y="115343"/>
                  </a:lnTo>
                  <a:lnTo>
                    <a:pt x="63613" y="113089"/>
                  </a:lnTo>
                  <a:lnTo>
                    <a:pt x="74544" y="108045"/>
                  </a:lnTo>
                  <a:lnTo>
                    <a:pt x="79172" y="106319"/>
                  </a:lnTo>
                  <a:lnTo>
                    <a:pt x="83211" y="105168"/>
                  </a:lnTo>
                  <a:lnTo>
                    <a:pt x="86856" y="104402"/>
                  </a:lnTo>
                  <a:lnTo>
                    <a:pt x="91191" y="101985"/>
                  </a:lnTo>
                  <a:lnTo>
                    <a:pt x="95986" y="98469"/>
                  </a:lnTo>
                  <a:lnTo>
                    <a:pt x="101088" y="94220"/>
                  </a:lnTo>
                  <a:lnTo>
                    <a:pt x="106394" y="90435"/>
                  </a:lnTo>
                  <a:lnTo>
                    <a:pt x="111836" y="86959"/>
                  </a:lnTo>
                  <a:lnTo>
                    <a:pt x="117369" y="83689"/>
                  </a:lnTo>
                  <a:lnTo>
                    <a:pt x="122010" y="79604"/>
                  </a:lnTo>
                  <a:lnTo>
                    <a:pt x="126058" y="74976"/>
                  </a:lnTo>
                  <a:lnTo>
                    <a:pt x="129707" y="69986"/>
                  </a:lnTo>
                  <a:lnTo>
                    <a:pt x="133093" y="65706"/>
                  </a:lnTo>
                  <a:lnTo>
                    <a:pt x="136303" y="61901"/>
                  </a:lnTo>
                  <a:lnTo>
                    <a:pt x="139396" y="58411"/>
                  </a:lnTo>
                  <a:lnTo>
                    <a:pt x="142410" y="54180"/>
                  </a:lnTo>
                  <a:lnTo>
                    <a:pt x="145372" y="49454"/>
                  </a:lnTo>
                  <a:lnTo>
                    <a:pt x="148299" y="44398"/>
                  </a:lnTo>
                  <a:lnTo>
                    <a:pt x="151202" y="40075"/>
                  </a:lnTo>
                  <a:lnTo>
                    <a:pt x="154091" y="36241"/>
                  </a:lnTo>
                  <a:lnTo>
                    <a:pt x="156970" y="32732"/>
                  </a:lnTo>
                  <a:lnTo>
                    <a:pt x="160167" y="26293"/>
                  </a:lnTo>
                  <a:lnTo>
                    <a:pt x="161020" y="23243"/>
                  </a:lnTo>
                  <a:lnTo>
                    <a:pt x="164507" y="17314"/>
                  </a:lnTo>
                  <a:lnTo>
                    <a:pt x="171288" y="8583"/>
                  </a:lnTo>
                  <a:lnTo>
                    <a:pt x="171297" y="20503"/>
                  </a:lnTo>
                  <a:lnTo>
                    <a:pt x="168758" y="28478"/>
                  </a:lnTo>
                  <a:lnTo>
                    <a:pt x="165407" y="38373"/>
                  </a:lnTo>
                  <a:lnTo>
                    <a:pt x="164513" y="43678"/>
                  </a:lnTo>
                  <a:lnTo>
                    <a:pt x="163917" y="49121"/>
                  </a:lnTo>
                  <a:lnTo>
                    <a:pt x="163520" y="55606"/>
                  </a:lnTo>
                  <a:lnTo>
                    <a:pt x="163079" y="70432"/>
                  </a:lnTo>
                  <a:lnTo>
                    <a:pt x="162772" y="104899"/>
                  </a:lnTo>
                  <a:lnTo>
                    <a:pt x="162725" y="3343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94"/>
            <p:cNvSpPr/>
            <p:nvPr/>
          </p:nvSpPr>
          <p:spPr>
            <a:xfrm>
              <a:off x="4006568" y="4534852"/>
              <a:ext cx="402555" cy="462761"/>
            </a:xfrm>
            <a:custGeom>
              <a:avLst/>
              <a:gdLst/>
              <a:ahLst/>
              <a:cxnLst/>
              <a:rect l="0" t="0" r="0" b="0"/>
              <a:pathLst>
                <a:path w="402555" h="462761">
                  <a:moveTo>
                    <a:pt x="8219" y="0"/>
                  </a:moveTo>
                  <a:lnTo>
                    <a:pt x="8219" y="31201"/>
                  </a:lnTo>
                  <a:lnTo>
                    <a:pt x="5679" y="40537"/>
                  </a:lnTo>
                  <a:lnTo>
                    <a:pt x="2327" y="54212"/>
                  </a:lnTo>
                  <a:lnTo>
                    <a:pt x="1434" y="61859"/>
                  </a:lnTo>
                  <a:lnTo>
                    <a:pt x="838" y="69814"/>
                  </a:lnTo>
                  <a:lnTo>
                    <a:pt x="176" y="83734"/>
                  </a:lnTo>
                  <a:lnTo>
                    <a:pt x="0" y="90112"/>
                  </a:lnTo>
                  <a:lnTo>
                    <a:pt x="2344" y="102280"/>
                  </a:lnTo>
                  <a:lnTo>
                    <a:pt x="5608" y="114990"/>
                  </a:lnTo>
                  <a:lnTo>
                    <a:pt x="6478" y="122380"/>
                  </a:lnTo>
                  <a:lnTo>
                    <a:pt x="8398" y="136306"/>
                  </a:lnTo>
                  <a:lnTo>
                    <a:pt x="13881" y="150454"/>
                  </a:lnTo>
                  <a:lnTo>
                    <a:pt x="15498" y="160848"/>
                  </a:lnTo>
                  <a:lnTo>
                    <a:pt x="17834" y="164382"/>
                  </a:lnTo>
                  <a:lnTo>
                    <a:pt x="21296" y="166738"/>
                  </a:lnTo>
                  <a:lnTo>
                    <a:pt x="29272" y="170308"/>
                  </a:lnTo>
                  <a:lnTo>
                    <a:pt x="39116" y="176721"/>
                  </a:lnTo>
                  <a:lnTo>
                    <a:pt x="45128" y="178556"/>
                  </a:lnTo>
                  <a:lnTo>
                    <a:pt x="57702" y="179733"/>
                  </a:lnTo>
                  <a:lnTo>
                    <a:pt x="67041" y="179894"/>
                  </a:lnTo>
                  <a:lnTo>
                    <a:pt x="71247" y="178985"/>
                  </a:lnTo>
                  <a:lnTo>
                    <a:pt x="78459" y="175434"/>
                  </a:lnTo>
                  <a:lnTo>
                    <a:pt x="87874" y="168080"/>
                  </a:lnTo>
                  <a:lnTo>
                    <a:pt x="96697" y="155317"/>
                  </a:lnTo>
                  <a:lnTo>
                    <a:pt x="102470" y="144913"/>
                  </a:lnTo>
                  <a:lnTo>
                    <a:pt x="111076" y="128345"/>
                  </a:lnTo>
                  <a:lnTo>
                    <a:pt x="117750" y="117050"/>
                  </a:lnTo>
                  <a:lnTo>
                    <a:pt x="127067" y="105680"/>
                  </a:lnTo>
                  <a:lnTo>
                    <a:pt x="130314" y="99980"/>
                  </a:lnTo>
                  <a:lnTo>
                    <a:pt x="133921" y="88568"/>
                  </a:lnTo>
                  <a:lnTo>
                    <a:pt x="135524" y="77146"/>
                  </a:lnTo>
                  <a:lnTo>
                    <a:pt x="135952" y="71433"/>
                  </a:lnTo>
                  <a:lnTo>
                    <a:pt x="137189" y="66672"/>
                  </a:lnTo>
                  <a:lnTo>
                    <a:pt x="142529" y="54468"/>
                  </a:lnTo>
                  <a:lnTo>
                    <a:pt x="144534" y="40163"/>
                  </a:lnTo>
                  <a:lnTo>
                    <a:pt x="145212" y="26313"/>
                  </a:lnTo>
                  <a:lnTo>
                    <a:pt x="145346" y="14405"/>
                  </a:lnTo>
                  <a:lnTo>
                    <a:pt x="145379" y="45"/>
                  </a:lnTo>
                  <a:lnTo>
                    <a:pt x="145379" y="4564"/>
                  </a:lnTo>
                  <a:lnTo>
                    <a:pt x="146332" y="6853"/>
                  </a:lnTo>
                  <a:lnTo>
                    <a:pt x="149930" y="11936"/>
                  </a:lnTo>
                  <a:lnTo>
                    <a:pt x="151270" y="15577"/>
                  </a:lnTo>
                  <a:lnTo>
                    <a:pt x="154109" y="29804"/>
                  </a:lnTo>
                  <a:lnTo>
                    <a:pt x="158149" y="40552"/>
                  </a:lnTo>
                  <a:lnTo>
                    <a:pt x="163120" y="51678"/>
                  </a:lnTo>
                  <a:lnTo>
                    <a:pt x="168504" y="63925"/>
                  </a:lnTo>
                  <a:lnTo>
                    <a:pt x="171273" y="71192"/>
                  </a:lnTo>
                  <a:lnTo>
                    <a:pt x="176890" y="86886"/>
                  </a:lnTo>
                  <a:lnTo>
                    <a:pt x="182561" y="103386"/>
                  </a:lnTo>
                  <a:lnTo>
                    <a:pt x="185407" y="112739"/>
                  </a:lnTo>
                  <a:lnTo>
                    <a:pt x="191110" y="133291"/>
                  </a:lnTo>
                  <a:lnTo>
                    <a:pt x="211102" y="210611"/>
                  </a:lnTo>
                  <a:lnTo>
                    <a:pt x="216817" y="229812"/>
                  </a:lnTo>
                  <a:lnTo>
                    <a:pt x="218722" y="239886"/>
                  </a:lnTo>
                  <a:lnTo>
                    <a:pt x="219992" y="250411"/>
                  </a:lnTo>
                  <a:lnTo>
                    <a:pt x="220838" y="261238"/>
                  </a:lnTo>
                  <a:lnTo>
                    <a:pt x="221403" y="272266"/>
                  </a:lnTo>
                  <a:lnTo>
                    <a:pt x="222030" y="294680"/>
                  </a:lnTo>
                  <a:lnTo>
                    <a:pt x="222488" y="351002"/>
                  </a:lnTo>
                  <a:lnTo>
                    <a:pt x="222530" y="421232"/>
                  </a:lnTo>
                  <a:lnTo>
                    <a:pt x="221578" y="427507"/>
                  </a:lnTo>
                  <a:lnTo>
                    <a:pt x="217981" y="437018"/>
                  </a:lnTo>
                  <a:lnTo>
                    <a:pt x="210600" y="447728"/>
                  </a:lnTo>
                  <a:lnTo>
                    <a:pt x="202380" y="456934"/>
                  </a:lnTo>
                  <a:lnTo>
                    <a:pt x="198620" y="458928"/>
                  </a:lnTo>
                  <a:lnTo>
                    <a:pt x="189362" y="461143"/>
                  </a:lnTo>
                  <a:lnTo>
                    <a:pt x="177990" y="462390"/>
                  </a:lnTo>
                  <a:lnTo>
                    <a:pt x="168588" y="462760"/>
                  </a:lnTo>
                  <a:lnTo>
                    <a:pt x="160139" y="460306"/>
                  </a:lnTo>
                  <a:lnTo>
                    <a:pt x="155219" y="458318"/>
                  </a:lnTo>
                  <a:lnTo>
                    <a:pt x="151939" y="456041"/>
                  </a:lnTo>
                  <a:lnTo>
                    <a:pt x="149753" y="453570"/>
                  </a:lnTo>
                  <a:lnTo>
                    <a:pt x="144135" y="443001"/>
                  </a:lnTo>
                  <a:lnTo>
                    <a:pt x="125303" y="405603"/>
                  </a:lnTo>
                  <a:lnTo>
                    <a:pt x="122169" y="394263"/>
                  </a:lnTo>
                  <a:lnTo>
                    <a:pt x="120776" y="382873"/>
                  </a:lnTo>
                  <a:lnTo>
                    <a:pt x="120157" y="371461"/>
                  </a:lnTo>
                  <a:lnTo>
                    <a:pt x="122422" y="357499"/>
                  </a:lnTo>
                  <a:lnTo>
                    <a:pt x="124359" y="349775"/>
                  </a:lnTo>
                  <a:lnTo>
                    <a:pt x="129052" y="336113"/>
                  </a:lnTo>
                  <a:lnTo>
                    <a:pt x="134313" y="322739"/>
                  </a:lnTo>
                  <a:lnTo>
                    <a:pt x="139825" y="307270"/>
                  </a:lnTo>
                  <a:lnTo>
                    <a:pt x="145451" y="293409"/>
                  </a:lnTo>
                  <a:lnTo>
                    <a:pt x="148284" y="287046"/>
                  </a:lnTo>
                  <a:lnTo>
                    <a:pt x="152078" y="281852"/>
                  </a:lnTo>
                  <a:lnTo>
                    <a:pt x="161374" y="273540"/>
                  </a:lnTo>
                  <a:lnTo>
                    <a:pt x="171856" y="264131"/>
                  </a:lnTo>
                  <a:lnTo>
                    <a:pt x="182864" y="254552"/>
                  </a:lnTo>
                  <a:lnTo>
                    <a:pt x="194107" y="247119"/>
                  </a:lnTo>
                  <a:lnTo>
                    <a:pt x="205453" y="240641"/>
                  </a:lnTo>
                  <a:lnTo>
                    <a:pt x="215893" y="234587"/>
                  </a:lnTo>
                  <a:lnTo>
                    <a:pt x="223709" y="228721"/>
                  </a:lnTo>
                  <a:lnTo>
                    <a:pt x="235437" y="222939"/>
                  </a:lnTo>
                  <a:lnTo>
                    <a:pt x="242565" y="220063"/>
                  </a:lnTo>
                  <a:lnTo>
                    <a:pt x="249222" y="217194"/>
                  </a:lnTo>
                  <a:lnTo>
                    <a:pt x="261699" y="211466"/>
                  </a:lnTo>
                  <a:lnTo>
                    <a:pt x="268646" y="209557"/>
                  </a:lnTo>
                  <a:lnTo>
                    <a:pt x="276134" y="208285"/>
                  </a:lnTo>
                  <a:lnTo>
                    <a:pt x="283984" y="207436"/>
                  </a:lnTo>
                  <a:lnTo>
                    <a:pt x="291122" y="205919"/>
                  </a:lnTo>
                  <a:lnTo>
                    <a:pt x="297786" y="203954"/>
                  </a:lnTo>
                  <a:lnTo>
                    <a:pt x="304134" y="201692"/>
                  </a:lnTo>
                  <a:lnTo>
                    <a:pt x="316267" y="194098"/>
                  </a:lnTo>
                  <a:lnTo>
                    <a:pt x="322169" y="189406"/>
                  </a:lnTo>
                  <a:lnTo>
                    <a:pt x="333808" y="184193"/>
                  </a:lnTo>
                  <a:lnTo>
                    <a:pt x="339578" y="182803"/>
                  </a:lnTo>
                  <a:lnTo>
                    <a:pt x="344378" y="179971"/>
                  </a:lnTo>
                  <a:lnTo>
                    <a:pt x="356636" y="167837"/>
                  </a:lnTo>
                  <a:lnTo>
                    <a:pt x="366589" y="160954"/>
                  </a:lnTo>
                  <a:lnTo>
                    <a:pt x="374822" y="152180"/>
                  </a:lnTo>
                  <a:lnTo>
                    <a:pt x="384812" y="139070"/>
                  </a:lnTo>
                  <a:lnTo>
                    <a:pt x="390859" y="131342"/>
                  </a:lnTo>
                  <a:lnTo>
                    <a:pt x="396721" y="121557"/>
                  </a:lnTo>
                  <a:lnTo>
                    <a:pt x="399962" y="110858"/>
                  </a:lnTo>
                  <a:lnTo>
                    <a:pt x="401786" y="96665"/>
                  </a:lnTo>
                  <a:lnTo>
                    <a:pt x="402326" y="83887"/>
                  </a:lnTo>
                  <a:lnTo>
                    <a:pt x="402402" y="78784"/>
                  </a:lnTo>
                  <a:lnTo>
                    <a:pt x="401500" y="74430"/>
                  </a:lnTo>
                  <a:lnTo>
                    <a:pt x="395749" y="60599"/>
                  </a:lnTo>
                  <a:lnTo>
                    <a:pt x="395160" y="57544"/>
                  </a:lnTo>
                  <a:lnTo>
                    <a:pt x="391965" y="51610"/>
                  </a:lnTo>
                  <a:lnTo>
                    <a:pt x="382154" y="40040"/>
                  </a:lnTo>
                  <a:lnTo>
                    <a:pt x="378476" y="38123"/>
                  </a:lnTo>
                  <a:lnTo>
                    <a:pt x="369310" y="35994"/>
                  </a:lnTo>
                  <a:lnTo>
                    <a:pt x="361427" y="32507"/>
                  </a:lnTo>
                  <a:lnTo>
                    <a:pt x="354747" y="28736"/>
                  </a:lnTo>
                  <a:lnTo>
                    <a:pt x="348604" y="27059"/>
                  </a:lnTo>
                  <a:lnTo>
                    <a:pt x="345633" y="27565"/>
                  </a:lnTo>
                  <a:lnTo>
                    <a:pt x="339791" y="30666"/>
                  </a:lnTo>
                  <a:lnTo>
                    <a:pt x="331147" y="37767"/>
                  </a:lnTo>
                  <a:lnTo>
                    <a:pt x="329232" y="40418"/>
                  </a:lnTo>
                  <a:lnTo>
                    <a:pt x="325584" y="48700"/>
                  </a:lnTo>
                  <a:lnTo>
                    <a:pt x="321355" y="54347"/>
                  </a:lnTo>
                  <a:lnTo>
                    <a:pt x="319846" y="58138"/>
                  </a:lnTo>
                  <a:lnTo>
                    <a:pt x="317723" y="72577"/>
                  </a:lnTo>
                  <a:lnTo>
                    <a:pt x="317226" y="83374"/>
                  </a:lnTo>
                  <a:lnTo>
                    <a:pt x="316947" y="100163"/>
                  </a:lnTo>
                  <a:lnTo>
                    <a:pt x="317860" y="104875"/>
                  </a:lnTo>
                  <a:lnTo>
                    <a:pt x="323696" y="117011"/>
                  </a:lnTo>
                  <a:lnTo>
                    <a:pt x="331458" y="131296"/>
                  </a:lnTo>
                  <a:lnTo>
                    <a:pt x="342614" y="145139"/>
                  </a:lnTo>
                  <a:lnTo>
                    <a:pt x="353990" y="157045"/>
                  </a:lnTo>
                  <a:lnTo>
                    <a:pt x="362237" y="162826"/>
                  </a:lnTo>
                  <a:lnTo>
                    <a:pt x="367104" y="165701"/>
                  </a:lnTo>
                  <a:lnTo>
                    <a:pt x="377591" y="168894"/>
                  </a:lnTo>
                  <a:lnTo>
                    <a:pt x="387649" y="170315"/>
                  </a:lnTo>
                  <a:lnTo>
                    <a:pt x="391665" y="170693"/>
                  </a:lnTo>
                  <a:lnTo>
                    <a:pt x="402554" y="1714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95"/>
            <p:cNvSpPr/>
            <p:nvPr/>
          </p:nvSpPr>
          <p:spPr>
            <a:xfrm>
              <a:off x="4529181" y="4560570"/>
              <a:ext cx="128530" cy="197165"/>
            </a:xfrm>
            <a:custGeom>
              <a:avLst/>
              <a:gdLst/>
              <a:ahLst/>
              <a:cxnLst/>
              <a:rect l="0" t="0" r="0" b="0"/>
              <a:pathLst>
                <a:path w="128530" h="197165">
                  <a:moveTo>
                    <a:pt x="59964" y="0"/>
                  </a:moveTo>
                  <a:lnTo>
                    <a:pt x="31249" y="0"/>
                  </a:lnTo>
                  <a:lnTo>
                    <a:pt x="28438" y="952"/>
                  </a:lnTo>
                  <a:lnTo>
                    <a:pt x="25612" y="2540"/>
                  </a:lnTo>
                  <a:lnTo>
                    <a:pt x="22775" y="4550"/>
                  </a:lnTo>
                  <a:lnTo>
                    <a:pt x="19931" y="6843"/>
                  </a:lnTo>
                  <a:lnTo>
                    <a:pt x="17082" y="9325"/>
                  </a:lnTo>
                  <a:lnTo>
                    <a:pt x="14231" y="11931"/>
                  </a:lnTo>
                  <a:lnTo>
                    <a:pt x="8523" y="17368"/>
                  </a:lnTo>
                  <a:lnTo>
                    <a:pt x="5668" y="20151"/>
                  </a:lnTo>
                  <a:lnTo>
                    <a:pt x="3764" y="22959"/>
                  </a:lnTo>
                  <a:lnTo>
                    <a:pt x="1648" y="28619"/>
                  </a:lnTo>
                  <a:lnTo>
                    <a:pt x="708" y="34309"/>
                  </a:lnTo>
                  <a:lnTo>
                    <a:pt x="104" y="41173"/>
                  </a:lnTo>
                  <a:lnTo>
                    <a:pt x="22" y="47191"/>
                  </a:lnTo>
                  <a:lnTo>
                    <a:pt x="0" y="51463"/>
                  </a:lnTo>
                  <a:lnTo>
                    <a:pt x="938" y="55264"/>
                  </a:lnTo>
                  <a:lnTo>
                    <a:pt x="2516" y="58750"/>
                  </a:lnTo>
                  <a:lnTo>
                    <a:pt x="4520" y="62027"/>
                  </a:lnTo>
                  <a:lnTo>
                    <a:pt x="6809" y="65163"/>
                  </a:lnTo>
                  <a:lnTo>
                    <a:pt x="9287" y="68207"/>
                  </a:lnTo>
                  <a:lnTo>
                    <a:pt x="11892" y="71189"/>
                  </a:lnTo>
                  <a:lnTo>
                    <a:pt x="14581" y="74129"/>
                  </a:lnTo>
                  <a:lnTo>
                    <a:pt x="20109" y="79936"/>
                  </a:lnTo>
                  <a:lnTo>
                    <a:pt x="28575" y="88560"/>
                  </a:lnTo>
                  <a:lnTo>
                    <a:pt x="32371" y="91425"/>
                  </a:lnTo>
                  <a:lnTo>
                    <a:pt x="36806" y="94288"/>
                  </a:lnTo>
                  <a:lnTo>
                    <a:pt x="41667" y="97148"/>
                  </a:lnTo>
                  <a:lnTo>
                    <a:pt x="45861" y="99055"/>
                  </a:lnTo>
                  <a:lnTo>
                    <a:pt x="49610" y="100327"/>
                  </a:lnTo>
                  <a:lnTo>
                    <a:pt x="53061" y="101174"/>
                  </a:lnTo>
                  <a:lnTo>
                    <a:pt x="57267" y="102692"/>
                  </a:lnTo>
                  <a:lnTo>
                    <a:pt x="61976" y="104656"/>
                  </a:lnTo>
                  <a:lnTo>
                    <a:pt x="67020" y="106918"/>
                  </a:lnTo>
                  <a:lnTo>
                    <a:pt x="71335" y="108426"/>
                  </a:lnTo>
                  <a:lnTo>
                    <a:pt x="75165" y="109431"/>
                  </a:lnTo>
                  <a:lnTo>
                    <a:pt x="78670" y="110102"/>
                  </a:lnTo>
                  <a:lnTo>
                    <a:pt x="81960" y="111501"/>
                  </a:lnTo>
                  <a:lnTo>
                    <a:pt x="85105" y="113386"/>
                  </a:lnTo>
                  <a:lnTo>
                    <a:pt x="88155" y="115596"/>
                  </a:lnTo>
                  <a:lnTo>
                    <a:pt x="92093" y="117069"/>
                  </a:lnTo>
                  <a:lnTo>
                    <a:pt x="96623" y="118051"/>
                  </a:lnTo>
                  <a:lnTo>
                    <a:pt x="101548" y="118706"/>
                  </a:lnTo>
                  <a:lnTo>
                    <a:pt x="105784" y="120095"/>
                  </a:lnTo>
                  <a:lnTo>
                    <a:pt x="109561" y="121973"/>
                  </a:lnTo>
                  <a:lnTo>
                    <a:pt x="113030" y="124177"/>
                  </a:lnTo>
                  <a:lnTo>
                    <a:pt x="116296" y="126600"/>
                  </a:lnTo>
                  <a:lnTo>
                    <a:pt x="119426" y="129167"/>
                  </a:lnTo>
                  <a:lnTo>
                    <a:pt x="122465" y="131831"/>
                  </a:lnTo>
                  <a:lnTo>
                    <a:pt x="124492" y="134560"/>
                  </a:lnTo>
                  <a:lnTo>
                    <a:pt x="126742" y="140132"/>
                  </a:lnTo>
                  <a:lnTo>
                    <a:pt x="127743" y="145783"/>
                  </a:lnTo>
                  <a:lnTo>
                    <a:pt x="128188" y="151470"/>
                  </a:lnTo>
                  <a:lnTo>
                    <a:pt x="128385" y="157173"/>
                  </a:lnTo>
                  <a:lnTo>
                    <a:pt x="128512" y="168594"/>
                  </a:lnTo>
                  <a:lnTo>
                    <a:pt x="128529" y="174308"/>
                  </a:lnTo>
                  <a:lnTo>
                    <a:pt x="127582" y="177165"/>
                  </a:lnTo>
                  <a:lnTo>
                    <a:pt x="123988" y="182880"/>
                  </a:lnTo>
                  <a:lnTo>
                    <a:pt x="120744" y="185737"/>
                  </a:lnTo>
                  <a:lnTo>
                    <a:pt x="116677" y="188595"/>
                  </a:lnTo>
                  <a:lnTo>
                    <a:pt x="112060" y="191452"/>
                  </a:lnTo>
                  <a:lnTo>
                    <a:pt x="108029" y="193357"/>
                  </a:lnTo>
                  <a:lnTo>
                    <a:pt x="104390" y="194627"/>
                  </a:lnTo>
                  <a:lnTo>
                    <a:pt x="101011" y="195474"/>
                  </a:lnTo>
                  <a:lnTo>
                    <a:pt x="97806" y="196038"/>
                  </a:lnTo>
                  <a:lnTo>
                    <a:pt x="94717" y="196415"/>
                  </a:lnTo>
                  <a:lnTo>
                    <a:pt x="91705" y="196665"/>
                  </a:lnTo>
                  <a:lnTo>
                    <a:pt x="88744" y="196833"/>
                  </a:lnTo>
                  <a:lnTo>
                    <a:pt x="82915" y="197019"/>
                  </a:lnTo>
                  <a:lnTo>
                    <a:pt x="70459" y="197138"/>
                  </a:lnTo>
                  <a:lnTo>
                    <a:pt x="49728" y="197164"/>
                  </a:lnTo>
                  <a:lnTo>
                    <a:pt x="46472" y="196212"/>
                  </a:lnTo>
                  <a:lnTo>
                    <a:pt x="43349" y="194625"/>
                  </a:lnTo>
                  <a:lnTo>
                    <a:pt x="34246" y="18859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96"/>
            <p:cNvSpPr/>
            <p:nvPr/>
          </p:nvSpPr>
          <p:spPr>
            <a:xfrm>
              <a:off x="6397942" y="3609171"/>
              <a:ext cx="231459" cy="265600"/>
            </a:xfrm>
            <a:custGeom>
              <a:avLst/>
              <a:gdLst/>
              <a:ahLst/>
              <a:cxnLst/>
              <a:rect l="0" t="0" r="0" b="0"/>
              <a:pathLst>
                <a:path w="231459" h="265600">
                  <a:moveTo>
                    <a:pt x="0" y="68431"/>
                  </a:moveTo>
                  <a:lnTo>
                    <a:pt x="0" y="63880"/>
                  </a:lnTo>
                  <a:lnTo>
                    <a:pt x="953" y="62540"/>
                  </a:lnTo>
                  <a:lnTo>
                    <a:pt x="2540" y="61646"/>
                  </a:lnTo>
                  <a:lnTo>
                    <a:pt x="6844" y="60653"/>
                  </a:lnTo>
                  <a:lnTo>
                    <a:pt x="11932" y="60212"/>
                  </a:lnTo>
                  <a:lnTo>
                    <a:pt x="13670" y="59141"/>
                  </a:lnTo>
                  <a:lnTo>
                    <a:pt x="14828" y="57476"/>
                  </a:lnTo>
                  <a:lnTo>
                    <a:pt x="15601" y="55413"/>
                  </a:lnTo>
                  <a:lnTo>
                    <a:pt x="21238" y="47958"/>
                  </a:lnTo>
                  <a:lnTo>
                    <a:pt x="24636" y="45257"/>
                  </a:lnTo>
                  <a:lnTo>
                    <a:pt x="28807" y="42504"/>
                  </a:lnTo>
                  <a:lnTo>
                    <a:pt x="33492" y="39717"/>
                  </a:lnTo>
                  <a:lnTo>
                    <a:pt x="38520" y="36906"/>
                  </a:lnTo>
                  <a:lnTo>
                    <a:pt x="49188" y="31242"/>
                  </a:lnTo>
                  <a:lnTo>
                    <a:pt x="53747" y="28399"/>
                  </a:lnTo>
                  <a:lnTo>
                    <a:pt x="57739" y="25550"/>
                  </a:lnTo>
                  <a:lnTo>
                    <a:pt x="61353" y="22699"/>
                  </a:lnTo>
                  <a:lnTo>
                    <a:pt x="65667" y="19845"/>
                  </a:lnTo>
                  <a:lnTo>
                    <a:pt x="70448" y="16990"/>
                  </a:lnTo>
                  <a:lnTo>
                    <a:pt x="75540" y="14135"/>
                  </a:lnTo>
                  <a:lnTo>
                    <a:pt x="86279" y="8422"/>
                  </a:lnTo>
                  <a:lnTo>
                    <a:pt x="91809" y="5565"/>
                  </a:lnTo>
                  <a:lnTo>
                    <a:pt x="98354" y="3660"/>
                  </a:lnTo>
                  <a:lnTo>
                    <a:pt x="105574" y="2391"/>
                  </a:lnTo>
                  <a:lnTo>
                    <a:pt x="113245" y="1544"/>
                  </a:lnTo>
                  <a:lnTo>
                    <a:pt x="120264" y="980"/>
                  </a:lnTo>
                  <a:lnTo>
                    <a:pt x="126849" y="604"/>
                  </a:lnTo>
                  <a:lnTo>
                    <a:pt x="139245" y="186"/>
                  </a:lnTo>
                  <a:lnTo>
                    <a:pt x="151104" y="0"/>
                  </a:lnTo>
                  <a:lnTo>
                    <a:pt x="156933" y="903"/>
                  </a:lnTo>
                  <a:lnTo>
                    <a:pt x="162724" y="2457"/>
                  </a:lnTo>
                  <a:lnTo>
                    <a:pt x="168491" y="4446"/>
                  </a:lnTo>
                  <a:lnTo>
                    <a:pt x="173287" y="6724"/>
                  </a:lnTo>
                  <a:lnTo>
                    <a:pt x="177438" y="9196"/>
                  </a:lnTo>
                  <a:lnTo>
                    <a:pt x="181157" y="11796"/>
                  </a:lnTo>
                  <a:lnTo>
                    <a:pt x="185541" y="14482"/>
                  </a:lnTo>
                  <a:lnTo>
                    <a:pt x="190369" y="17225"/>
                  </a:lnTo>
                  <a:lnTo>
                    <a:pt x="195493" y="20006"/>
                  </a:lnTo>
                  <a:lnTo>
                    <a:pt x="199861" y="23765"/>
                  </a:lnTo>
                  <a:lnTo>
                    <a:pt x="203726" y="28176"/>
                  </a:lnTo>
                  <a:lnTo>
                    <a:pt x="207255" y="33022"/>
                  </a:lnTo>
                  <a:lnTo>
                    <a:pt x="210560" y="38157"/>
                  </a:lnTo>
                  <a:lnTo>
                    <a:pt x="213716" y="43487"/>
                  </a:lnTo>
                  <a:lnTo>
                    <a:pt x="216772" y="48944"/>
                  </a:lnTo>
                  <a:lnTo>
                    <a:pt x="218809" y="54487"/>
                  </a:lnTo>
                  <a:lnTo>
                    <a:pt x="220168" y="60087"/>
                  </a:lnTo>
                  <a:lnTo>
                    <a:pt x="221074" y="65726"/>
                  </a:lnTo>
                  <a:lnTo>
                    <a:pt x="221678" y="71390"/>
                  </a:lnTo>
                  <a:lnTo>
                    <a:pt x="222081" y="77072"/>
                  </a:lnTo>
                  <a:lnTo>
                    <a:pt x="222348" y="82764"/>
                  </a:lnTo>
                  <a:lnTo>
                    <a:pt x="221575" y="89416"/>
                  </a:lnTo>
                  <a:lnTo>
                    <a:pt x="220107" y="96709"/>
                  </a:lnTo>
                  <a:lnTo>
                    <a:pt x="218175" y="104428"/>
                  </a:lnTo>
                  <a:lnTo>
                    <a:pt x="215935" y="112431"/>
                  </a:lnTo>
                  <a:lnTo>
                    <a:pt x="210906" y="128944"/>
                  </a:lnTo>
                  <a:lnTo>
                    <a:pt x="208232" y="136396"/>
                  </a:lnTo>
                  <a:lnTo>
                    <a:pt x="205496" y="143268"/>
                  </a:lnTo>
                  <a:lnTo>
                    <a:pt x="202720" y="149755"/>
                  </a:lnTo>
                  <a:lnTo>
                    <a:pt x="199917" y="156937"/>
                  </a:lnTo>
                  <a:lnTo>
                    <a:pt x="194262" y="172537"/>
                  </a:lnTo>
                  <a:lnTo>
                    <a:pt x="190469" y="179745"/>
                  </a:lnTo>
                  <a:lnTo>
                    <a:pt x="186034" y="186455"/>
                  </a:lnTo>
                  <a:lnTo>
                    <a:pt x="181172" y="192834"/>
                  </a:lnTo>
                  <a:lnTo>
                    <a:pt x="176027" y="198991"/>
                  </a:lnTo>
                  <a:lnTo>
                    <a:pt x="170691" y="205002"/>
                  </a:lnTo>
                  <a:lnTo>
                    <a:pt x="165229" y="210913"/>
                  </a:lnTo>
                  <a:lnTo>
                    <a:pt x="160635" y="216759"/>
                  </a:lnTo>
                  <a:lnTo>
                    <a:pt x="156620" y="222561"/>
                  </a:lnTo>
                  <a:lnTo>
                    <a:pt x="152991" y="228335"/>
                  </a:lnTo>
                  <a:lnTo>
                    <a:pt x="148666" y="233136"/>
                  </a:lnTo>
                  <a:lnTo>
                    <a:pt x="143878" y="237289"/>
                  </a:lnTo>
                  <a:lnTo>
                    <a:pt x="138782" y="241011"/>
                  </a:lnTo>
                  <a:lnTo>
                    <a:pt x="133479" y="244444"/>
                  </a:lnTo>
                  <a:lnTo>
                    <a:pt x="128038" y="247686"/>
                  </a:lnTo>
                  <a:lnTo>
                    <a:pt x="122507" y="250799"/>
                  </a:lnTo>
                  <a:lnTo>
                    <a:pt x="117866" y="252875"/>
                  </a:lnTo>
                  <a:lnTo>
                    <a:pt x="113820" y="254259"/>
                  </a:lnTo>
                  <a:lnTo>
                    <a:pt x="106784" y="255796"/>
                  </a:lnTo>
                  <a:lnTo>
                    <a:pt x="100483" y="256480"/>
                  </a:lnTo>
                  <a:lnTo>
                    <a:pt x="96516" y="256662"/>
                  </a:lnTo>
                  <a:lnTo>
                    <a:pt x="82784" y="256918"/>
                  </a:lnTo>
                  <a:lnTo>
                    <a:pt x="61537" y="257012"/>
                  </a:lnTo>
                  <a:lnTo>
                    <a:pt x="57217" y="256064"/>
                  </a:lnTo>
                  <a:lnTo>
                    <a:pt x="53385" y="254480"/>
                  </a:lnTo>
                  <a:lnTo>
                    <a:pt x="46587" y="250179"/>
                  </a:lnTo>
                  <a:lnTo>
                    <a:pt x="40390" y="245093"/>
                  </a:lnTo>
                  <a:lnTo>
                    <a:pt x="34461" y="239658"/>
                  </a:lnTo>
                  <a:lnTo>
                    <a:pt x="25768" y="231243"/>
                  </a:lnTo>
                  <a:lnTo>
                    <a:pt x="22893" y="228407"/>
                  </a:lnTo>
                  <a:lnTo>
                    <a:pt x="20978" y="224612"/>
                  </a:lnTo>
                  <a:lnTo>
                    <a:pt x="19700" y="220177"/>
                  </a:lnTo>
                  <a:lnTo>
                    <a:pt x="18849" y="215315"/>
                  </a:lnTo>
                  <a:lnTo>
                    <a:pt x="19233" y="211121"/>
                  </a:lnTo>
                  <a:lnTo>
                    <a:pt x="20442" y="207373"/>
                  </a:lnTo>
                  <a:lnTo>
                    <a:pt x="23373" y="200668"/>
                  </a:lnTo>
                  <a:lnTo>
                    <a:pt x="24675" y="194513"/>
                  </a:lnTo>
                  <a:lnTo>
                    <a:pt x="27795" y="188603"/>
                  </a:lnTo>
                  <a:lnTo>
                    <a:pt x="32356" y="182801"/>
                  </a:lnTo>
                  <a:lnTo>
                    <a:pt x="37558" y="177047"/>
                  </a:lnTo>
                  <a:lnTo>
                    <a:pt x="40278" y="175132"/>
                  </a:lnTo>
                  <a:lnTo>
                    <a:pt x="45842" y="173003"/>
                  </a:lnTo>
                  <a:lnTo>
                    <a:pt x="49611" y="172436"/>
                  </a:lnTo>
                  <a:lnTo>
                    <a:pt x="54029" y="172058"/>
                  </a:lnTo>
                  <a:lnTo>
                    <a:pt x="58879" y="171805"/>
                  </a:lnTo>
                  <a:lnTo>
                    <a:pt x="69349" y="171525"/>
                  </a:lnTo>
                  <a:lnTo>
                    <a:pt x="101250" y="171314"/>
                  </a:lnTo>
                  <a:lnTo>
                    <a:pt x="106552" y="172262"/>
                  </a:lnTo>
                  <a:lnTo>
                    <a:pt x="111993" y="173847"/>
                  </a:lnTo>
                  <a:lnTo>
                    <a:pt x="117524" y="175856"/>
                  </a:lnTo>
                  <a:lnTo>
                    <a:pt x="123117" y="178148"/>
                  </a:lnTo>
                  <a:lnTo>
                    <a:pt x="128751" y="180628"/>
                  </a:lnTo>
                  <a:lnTo>
                    <a:pt x="140090" y="185924"/>
                  </a:lnTo>
                  <a:lnTo>
                    <a:pt x="168602" y="199920"/>
                  </a:lnTo>
                  <a:lnTo>
                    <a:pt x="173361" y="203716"/>
                  </a:lnTo>
                  <a:lnTo>
                    <a:pt x="177487" y="208151"/>
                  </a:lnTo>
                  <a:lnTo>
                    <a:pt x="181190" y="213013"/>
                  </a:lnTo>
                  <a:lnTo>
                    <a:pt x="187844" y="220954"/>
                  </a:lnTo>
                  <a:lnTo>
                    <a:pt x="194929" y="228612"/>
                  </a:lnTo>
                  <a:lnTo>
                    <a:pt x="219204" y="253305"/>
                  </a:lnTo>
                  <a:lnTo>
                    <a:pt x="231458" y="26559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97"/>
            <p:cNvSpPr/>
            <p:nvPr/>
          </p:nvSpPr>
          <p:spPr>
            <a:xfrm>
              <a:off x="6757988" y="3591877"/>
              <a:ext cx="102870" cy="282894"/>
            </a:xfrm>
            <a:custGeom>
              <a:avLst/>
              <a:gdLst/>
              <a:ahLst/>
              <a:cxnLst/>
              <a:rect l="0" t="0" r="0" b="0"/>
              <a:pathLst>
                <a:path w="102870" h="282894">
                  <a:moveTo>
                    <a:pt x="77152" y="0"/>
                  </a:moveTo>
                  <a:lnTo>
                    <a:pt x="65220" y="11932"/>
                  </a:lnTo>
                  <a:lnTo>
                    <a:pt x="62529" y="15575"/>
                  </a:lnTo>
                  <a:lnTo>
                    <a:pt x="59784" y="19908"/>
                  </a:lnTo>
                  <a:lnTo>
                    <a:pt x="57001" y="24702"/>
                  </a:lnTo>
                  <a:lnTo>
                    <a:pt x="53240" y="28851"/>
                  </a:lnTo>
                  <a:lnTo>
                    <a:pt x="48829" y="32569"/>
                  </a:lnTo>
                  <a:lnTo>
                    <a:pt x="43982" y="36000"/>
                  </a:lnTo>
                  <a:lnTo>
                    <a:pt x="39799" y="40193"/>
                  </a:lnTo>
                  <a:lnTo>
                    <a:pt x="36057" y="44893"/>
                  </a:lnTo>
                  <a:lnTo>
                    <a:pt x="32610" y="49931"/>
                  </a:lnTo>
                  <a:lnTo>
                    <a:pt x="29360" y="54243"/>
                  </a:lnTo>
                  <a:lnTo>
                    <a:pt x="26240" y="58069"/>
                  </a:lnTo>
                  <a:lnTo>
                    <a:pt x="23208" y="61573"/>
                  </a:lnTo>
                  <a:lnTo>
                    <a:pt x="20234" y="66766"/>
                  </a:lnTo>
                  <a:lnTo>
                    <a:pt x="17299" y="73086"/>
                  </a:lnTo>
                  <a:lnTo>
                    <a:pt x="14390" y="80157"/>
                  </a:lnTo>
                  <a:lnTo>
                    <a:pt x="12451" y="86775"/>
                  </a:lnTo>
                  <a:lnTo>
                    <a:pt x="11158" y="93093"/>
                  </a:lnTo>
                  <a:lnTo>
                    <a:pt x="10295" y="99209"/>
                  </a:lnTo>
                  <a:lnTo>
                    <a:pt x="8768" y="105192"/>
                  </a:lnTo>
                  <a:lnTo>
                    <a:pt x="6798" y="111086"/>
                  </a:lnTo>
                  <a:lnTo>
                    <a:pt x="4532" y="116920"/>
                  </a:lnTo>
                  <a:lnTo>
                    <a:pt x="3021" y="122714"/>
                  </a:lnTo>
                  <a:lnTo>
                    <a:pt x="2014" y="128482"/>
                  </a:lnTo>
                  <a:lnTo>
                    <a:pt x="1342" y="134232"/>
                  </a:lnTo>
                  <a:lnTo>
                    <a:pt x="894" y="139971"/>
                  </a:lnTo>
                  <a:lnTo>
                    <a:pt x="596" y="145701"/>
                  </a:lnTo>
                  <a:lnTo>
                    <a:pt x="397" y="151427"/>
                  </a:lnTo>
                  <a:lnTo>
                    <a:pt x="77" y="179242"/>
                  </a:lnTo>
                  <a:lnTo>
                    <a:pt x="0" y="237246"/>
                  </a:lnTo>
                  <a:lnTo>
                    <a:pt x="952" y="241984"/>
                  </a:lnTo>
                  <a:lnTo>
                    <a:pt x="2540" y="246095"/>
                  </a:lnTo>
                  <a:lnTo>
                    <a:pt x="4550" y="249788"/>
                  </a:lnTo>
                  <a:lnTo>
                    <a:pt x="6844" y="253203"/>
                  </a:lnTo>
                  <a:lnTo>
                    <a:pt x="9325" y="256432"/>
                  </a:lnTo>
                  <a:lnTo>
                    <a:pt x="11931" y="259537"/>
                  </a:lnTo>
                  <a:lnTo>
                    <a:pt x="14621" y="262560"/>
                  </a:lnTo>
                  <a:lnTo>
                    <a:pt x="20150" y="268459"/>
                  </a:lnTo>
                  <a:lnTo>
                    <a:pt x="23911" y="271365"/>
                  </a:lnTo>
                  <a:lnTo>
                    <a:pt x="28323" y="274255"/>
                  </a:lnTo>
                  <a:lnTo>
                    <a:pt x="33169" y="277134"/>
                  </a:lnTo>
                  <a:lnTo>
                    <a:pt x="37353" y="279054"/>
                  </a:lnTo>
                  <a:lnTo>
                    <a:pt x="41094" y="280333"/>
                  </a:lnTo>
                  <a:lnTo>
                    <a:pt x="44540" y="281186"/>
                  </a:lnTo>
                  <a:lnTo>
                    <a:pt x="47791" y="281755"/>
                  </a:lnTo>
                  <a:lnTo>
                    <a:pt x="50911" y="282134"/>
                  </a:lnTo>
                  <a:lnTo>
                    <a:pt x="53942" y="282387"/>
                  </a:lnTo>
                  <a:lnTo>
                    <a:pt x="57868" y="282556"/>
                  </a:lnTo>
                  <a:lnTo>
                    <a:pt x="71544" y="282793"/>
                  </a:lnTo>
                  <a:lnTo>
                    <a:pt x="102869" y="28289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98"/>
            <p:cNvSpPr/>
            <p:nvPr/>
          </p:nvSpPr>
          <p:spPr>
            <a:xfrm>
              <a:off x="6929437" y="3643677"/>
              <a:ext cx="169714" cy="205007"/>
            </a:xfrm>
            <a:custGeom>
              <a:avLst/>
              <a:gdLst/>
              <a:ahLst/>
              <a:cxnLst/>
              <a:rect l="0" t="0" r="0" b="0"/>
              <a:pathLst>
                <a:path w="169714" h="205007">
                  <a:moveTo>
                    <a:pt x="0" y="25352"/>
                  </a:moveTo>
                  <a:lnTo>
                    <a:pt x="11932" y="13421"/>
                  </a:lnTo>
                  <a:lnTo>
                    <a:pt x="14622" y="11683"/>
                  </a:lnTo>
                  <a:lnTo>
                    <a:pt x="17368" y="10525"/>
                  </a:lnTo>
                  <a:lnTo>
                    <a:pt x="20151" y="9752"/>
                  </a:lnTo>
                  <a:lnTo>
                    <a:pt x="22959" y="9237"/>
                  </a:lnTo>
                  <a:lnTo>
                    <a:pt x="25784" y="8894"/>
                  </a:lnTo>
                  <a:lnTo>
                    <a:pt x="28619" y="8665"/>
                  </a:lnTo>
                  <a:lnTo>
                    <a:pt x="31462" y="7560"/>
                  </a:lnTo>
                  <a:lnTo>
                    <a:pt x="34310" y="5871"/>
                  </a:lnTo>
                  <a:lnTo>
                    <a:pt x="37161" y="3792"/>
                  </a:lnTo>
                  <a:lnTo>
                    <a:pt x="40966" y="2407"/>
                  </a:lnTo>
                  <a:lnTo>
                    <a:pt x="45409" y="1483"/>
                  </a:lnTo>
                  <a:lnTo>
                    <a:pt x="50275" y="867"/>
                  </a:lnTo>
                  <a:lnTo>
                    <a:pt x="55424" y="456"/>
                  </a:lnTo>
                  <a:lnTo>
                    <a:pt x="60762" y="183"/>
                  </a:lnTo>
                  <a:lnTo>
                    <a:pt x="66225" y="0"/>
                  </a:lnTo>
                  <a:lnTo>
                    <a:pt x="70820" y="831"/>
                  </a:lnTo>
                  <a:lnTo>
                    <a:pt x="74837" y="2337"/>
                  </a:lnTo>
                  <a:lnTo>
                    <a:pt x="83575" y="7048"/>
                  </a:lnTo>
                  <a:lnTo>
                    <a:pt x="87309" y="10232"/>
                  </a:lnTo>
                  <a:lnTo>
                    <a:pt x="89639" y="12415"/>
                  </a:lnTo>
                  <a:lnTo>
                    <a:pt x="91191" y="14822"/>
                  </a:lnTo>
                  <a:lnTo>
                    <a:pt x="92918" y="20038"/>
                  </a:lnTo>
                  <a:lnTo>
                    <a:pt x="92425" y="22762"/>
                  </a:lnTo>
                  <a:lnTo>
                    <a:pt x="89338" y="28329"/>
                  </a:lnTo>
                  <a:lnTo>
                    <a:pt x="87182" y="32099"/>
                  </a:lnTo>
                  <a:lnTo>
                    <a:pt x="82245" y="41368"/>
                  </a:lnTo>
                  <a:lnTo>
                    <a:pt x="74111" y="57297"/>
                  </a:lnTo>
                  <a:lnTo>
                    <a:pt x="70362" y="61889"/>
                  </a:lnTo>
                  <a:lnTo>
                    <a:pt x="65958" y="65903"/>
                  </a:lnTo>
                  <a:lnTo>
                    <a:pt x="61116" y="69531"/>
                  </a:lnTo>
                  <a:lnTo>
                    <a:pt x="57889" y="72902"/>
                  </a:lnTo>
                  <a:lnTo>
                    <a:pt x="55738" y="76102"/>
                  </a:lnTo>
                  <a:lnTo>
                    <a:pt x="54304" y="79188"/>
                  </a:lnTo>
                  <a:lnTo>
                    <a:pt x="52395" y="81246"/>
                  </a:lnTo>
                  <a:lnTo>
                    <a:pt x="50170" y="82617"/>
                  </a:lnTo>
                  <a:lnTo>
                    <a:pt x="47734" y="83531"/>
                  </a:lnTo>
                  <a:lnTo>
                    <a:pt x="46110" y="85093"/>
                  </a:lnTo>
                  <a:lnTo>
                    <a:pt x="45027" y="87087"/>
                  </a:lnTo>
                  <a:lnTo>
                    <a:pt x="42990" y="93532"/>
                  </a:lnTo>
                  <a:lnTo>
                    <a:pt x="42887" y="87962"/>
                  </a:lnTo>
                  <a:lnTo>
                    <a:pt x="42873" y="86517"/>
                  </a:lnTo>
                  <a:lnTo>
                    <a:pt x="43823" y="86131"/>
                  </a:lnTo>
                  <a:lnTo>
                    <a:pt x="47416" y="85703"/>
                  </a:lnTo>
                  <a:lnTo>
                    <a:pt x="49709" y="84636"/>
                  </a:lnTo>
                  <a:lnTo>
                    <a:pt x="54796" y="80911"/>
                  </a:lnTo>
                  <a:lnTo>
                    <a:pt x="58438" y="79536"/>
                  </a:lnTo>
                  <a:lnTo>
                    <a:pt x="62771" y="78620"/>
                  </a:lnTo>
                  <a:lnTo>
                    <a:pt x="67565" y="78009"/>
                  </a:lnTo>
                  <a:lnTo>
                    <a:pt x="72666" y="77602"/>
                  </a:lnTo>
                  <a:lnTo>
                    <a:pt x="77971" y="77331"/>
                  </a:lnTo>
                  <a:lnTo>
                    <a:pt x="88947" y="77029"/>
                  </a:lnTo>
                  <a:lnTo>
                    <a:pt x="134317" y="76797"/>
                  </a:lnTo>
                  <a:lnTo>
                    <a:pt x="139074" y="77747"/>
                  </a:lnTo>
                  <a:lnTo>
                    <a:pt x="143199" y="79332"/>
                  </a:lnTo>
                  <a:lnTo>
                    <a:pt x="146901" y="81341"/>
                  </a:lnTo>
                  <a:lnTo>
                    <a:pt x="150321" y="83633"/>
                  </a:lnTo>
                  <a:lnTo>
                    <a:pt x="153554" y="86114"/>
                  </a:lnTo>
                  <a:lnTo>
                    <a:pt x="156662" y="88720"/>
                  </a:lnTo>
                  <a:lnTo>
                    <a:pt x="159686" y="91410"/>
                  </a:lnTo>
                  <a:lnTo>
                    <a:pt x="165587" y="96939"/>
                  </a:lnTo>
                  <a:lnTo>
                    <a:pt x="167541" y="100699"/>
                  </a:lnTo>
                  <a:lnTo>
                    <a:pt x="168845" y="105111"/>
                  </a:lnTo>
                  <a:lnTo>
                    <a:pt x="169713" y="109958"/>
                  </a:lnTo>
                  <a:lnTo>
                    <a:pt x="169340" y="114141"/>
                  </a:lnTo>
                  <a:lnTo>
                    <a:pt x="168138" y="117882"/>
                  </a:lnTo>
                  <a:lnTo>
                    <a:pt x="166384" y="121329"/>
                  </a:lnTo>
                  <a:lnTo>
                    <a:pt x="165215" y="125532"/>
                  </a:lnTo>
                  <a:lnTo>
                    <a:pt x="164436" y="130239"/>
                  </a:lnTo>
                  <a:lnTo>
                    <a:pt x="163916" y="135282"/>
                  </a:lnTo>
                  <a:lnTo>
                    <a:pt x="161665" y="140548"/>
                  </a:lnTo>
                  <a:lnTo>
                    <a:pt x="158259" y="145965"/>
                  </a:lnTo>
                  <a:lnTo>
                    <a:pt x="154084" y="151481"/>
                  </a:lnTo>
                  <a:lnTo>
                    <a:pt x="150347" y="156111"/>
                  </a:lnTo>
                  <a:lnTo>
                    <a:pt x="146904" y="160150"/>
                  </a:lnTo>
                  <a:lnTo>
                    <a:pt x="143656" y="163795"/>
                  </a:lnTo>
                  <a:lnTo>
                    <a:pt x="140539" y="168130"/>
                  </a:lnTo>
                  <a:lnTo>
                    <a:pt x="137507" y="172925"/>
                  </a:lnTo>
                  <a:lnTo>
                    <a:pt x="134534" y="178027"/>
                  </a:lnTo>
                  <a:lnTo>
                    <a:pt x="130647" y="182380"/>
                  </a:lnTo>
                  <a:lnTo>
                    <a:pt x="126150" y="186235"/>
                  </a:lnTo>
                  <a:lnTo>
                    <a:pt x="121248" y="189758"/>
                  </a:lnTo>
                  <a:lnTo>
                    <a:pt x="117027" y="192106"/>
                  </a:lnTo>
                  <a:lnTo>
                    <a:pt x="113261" y="193672"/>
                  </a:lnTo>
                  <a:lnTo>
                    <a:pt x="109797" y="194715"/>
                  </a:lnTo>
                  <a:lnTo>
                    <a:pt x="106535" y="195411"/>
                  </a:lnTo>
                  <a:lnTo>
                    <a:pt x="103408" y="195875"/>
                  </a:lnTo>
                  <a:lnTo>
                    <a:pt x="100371" y="196184"/>
                  </a:lnTo>
                  <a:lnTo>
                    <a:pt x="98347" y="197343"/>
                  </a:lnTo>
                  <a:lnTo>
                    <a:pt x="96997" y="199068"/>
                  </a:lnTo>
                  <a:lnTo>
                    <a:pt x="96097" y="201170"/>
                  </a:lnTo>
                  <a:lnTo>
                    <a:pt x="94545" y="202572"/>
                  </a:lnTo>
                  <a:lnTo>
                    <a:pt x="92557" y="203506"/>
                  </a:lnTo>
                  <a:lnTo>
                    <a:pt x="87809" y="204545"/>
                  </a:lnTo>
                  <a:lnTo>
                    <a:pt x="82524" y="205006"/>
                  </a:lnTo>
                  <a:lnTo>
                    <a:pt x="80734" y="204177"/>
                  </a:lnTo>
                  <a:lnTo>
                    <a:pt x="79540" y="202671"/>
                  </a:lnTo>
                  <a:lnTo>
                    <a:pt x="77153" y="19680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99"/>
            <p:cNvSpPr/>
            <p:nvPr/>
          </p:nvSpPr>
          <p:spPr>
            <a:xfrm>
              <a:off x="7109459" y="3566160"/>
              <a:ext cx="205485" cy="334328"/>
            </a:xfrm>
            <a:custGeom>
              <a:avLst/>
              <a:gdLst/>
              <a:ahLst/>
              <a:cxnLst/>
              <a:rect l="0" t="0" r="0" b="0"/>
              <a:pathLst>
                <a:path w="205485" h="334328">
                  <a:moveTo>
                    <a:pt x="0" y="0"/>
                  </a:moveTo>
                  <a:lnTo>
                    <a:pt x="40873" y="0"/>
                  </a:lnTo>
                  <a:lnTo>
                    <a:pt x="46299" y="952"/>
                  </a:lnTo>
                  <a:lnTo>
                    <a:pt x="51821" y="2540"/>
                  </a:lnTo>
                  <a:lnTo>
                    <a:pt x="57408" y="4551"/>
                  </a:lnTo>
                  <a:lnTo>
                    <a:pt x="63037" y="6844"/>
                  </a:lnTo>
                  <a:lnTo>
                    <a:pt x="68695" y="9325"/>
                  </a:lnTo>
                  <a:lnTo>
                    <a:pt x="80061" y="14622"/>
                  </a:lnTo>
                  <a:lnTo>
                    <a:pt x="108592" y="28619"/>
                  </a:lnTo>
                  <a:lnTo>
                    <a:pt x="114305" y="32414"/>
                  </a:lnTo>
                  <a:lnTo>
                    <a:pt x="120019" y="36849"/>
                  </a:lnTo>
                  <a:lnTo>
                    <a:pt x="125732" y="41711"/>
                  </a:lnTo>
                  <a:lnTo>
                    <a:pt x="131447" y="46857"/>
                  </a:lnTo>
                  <a:lnTo>
                    <a:pt x="142876" y="57655"/>
                  </a:lnTo>
                  <a:lnTo>
                    <a:pt x="160021" y="74444"/>
                  </a:lnTo>
                  <a:lnTo>
                    <a:pt x="164783" y="81062"/>
                  </a:lnTo>
                  <a:lnTo>
                    <a:pt x="168911" y="88331"/>
                  </a:lnTo>
                  <a:lnTo>
                    <a:pt x="182379" y="115979"/>
                  </a:lnTo>
                  <a:lnTo>
                    <a:pt x="186356" y="123039"/>
                  </a:lnTo>
                  <a:lnTo>
                    <a:pt x="190913" y="130603"/>
                  </a:lnTo>
                  <a:lnTo>
                    <a:pt x="195855" y="138504"/>
                  </a:lnTo>
                  <a:lnTo>
                    <a:pt x="199150" y="145676"/>
                  </a:lnTo>
                  <a:lnTo>
                    <a:pt x="201347" y="152362"/>
                  </a:lnTo>
                  <a:lnTo>
                    <a:pt x="202811" y="158725"/>
                  </a:lnTo>
                  <a:lnTo>
                    <a:pt x="203788" y="165824"/>
                  </a:lnTo>
                  <a:lnTo>
                    <a:pt x="204439" y="173414"/>
                  </a:lnTo>
                  <a:lnTo>
                    <a:pt x="204873" y="181332"/>
                  </a:lnTo>
                  <a:lnTo>
                    <a:pt x="205355" y="197749"/>
                  </a:lnTo>
                  <a:lnTo>
                    <a:pt x="205484" y="206127"/>
                  </a:lnTo>
                  <a:lnTo>
                    <a:pt x="204617" y="213618"/>
                  </a:lnTo>
                  <a:lnTo>
                    <a:pt x="203086" y="220517"/>
                  </a:lnTo>
                  <a:lnTo>
                    <a:pt x="198846" y="234215"/>
                  </a:lnTo>
                  <a:lnTo>
                    <a:pt x="193786" y="249828"/>
                  </a:lnTo>
                  <a:lnTo>
                    <a:pt x="191104" y="257039"/>
                  </a:lnTo>
                  <a:lnTo>
                    <a:pt x="188362" y="263752"/>
                  </a:lnTo>
                  <a:lnTo>
                    <a:pt x="185583" y="270132"/>
                  </a:lnTo>
                  <a:lnTo>
                    <a:pt x="181824" y="276290"/>
                  </a:lnTo>
                  <a:lnTo>
                    <a:pt x="177414" y="282301"/>
                  </a:lnTo>
                  <a:lnTo>
                    <a:pt x="172569" y="288213"/>
                  </a:lnTo>
                  <a:lnTo>
                    <a:pt x="169338" y="294060"/>
                  </a:lnTo>
                  <a:lnTo>
                    <a:pt x="167185" y="299862"/>
                  </a:lnTo>
                  <a:lnTo>
                    <a:pt x="165749" y="305635"/>
                  </a:lnTo>
                  <a:lnTo>
                    <a:pt x="161615" y="314590"/>
                  </a:lnTo>
                  <a:lnTo>
                    <a:pt x="159177" y="318312"/>
                  </a:lnTo>
                  <a:lnTo>
                    <a:pt x="156602" y="320793"/>
                  </a:lnTo>
                  <a:lnTo>
                    <a:pt x="153931" y="322447"/>
                  </a:lnTo>
                  <a:lnTo>
                    <a:pt x="151198" y="323549"/>
                  </a:lnTo>
                  <a:lnTo>
                    <a:pt x="145622" y="327315"/>
                  </a:lnTo>
                  <a:lnTo>
                    <a:pt x="137160" y="33432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00"/>
            <p:cNvSpPr/>
            <p:nvPr/>
          </p:nvSpPr>
          <p:spPr>
            <a:xfrm>
              <a:off x="7503794" y="3609022"/>
              <a:ext cx="51437" cy="274321"/>
            </a:xfrm>
            <a:custGeom>
              <a:avLst/>
              <a:gdLst/>
              <a:ahLst/>
              <a:cxnLst/>
              <a:rect l="0" t="0" r="0" b="0"/>
              <a:pathLst>
                <a:path w="51437" h="274321">
                  <a:moveTo>
                    <a:pt x="0" y="0"/>
                  </a:moveTo>
                  <a:lnTo>
                    <a:pt x="7382" y="0"/>
                  </a:lnTo>
                  <a:lnTo>
                    <a:pt x="7779" y="953"/>
                  </a:lnTo>
                  <a:lnTo>
                    <a:pt x="8417" y="9325"/>
                  </a:lnTo>
                  <a:lnTo>
                    <a:pt x="8469" y="11932"/>
                  </a:lnTo>
                  <a:lnTo>
                    <a:pt x="9455" y="14622"/>
                  </a:lnTo>
                  <a:lnTo>
                    <a:pt x="11067" y="17368"/>
                  </a:lnTo>
                  <a:lnTo>
                    <a:pt x="13093" y="20151"/>
                  </a:lnTo>
                  <a:lnTo>
                    <a:pt x="14444" y="22959"/>
                  </a:lnTo>
                  <a:lnTo>
                    <a:pt x="15945" y="28619"/>
                  </a:lnTo>
                  <a:lnTo>
                    <a:pt x="17298" y="32415"/>
                  </a:lnTo>
                  <a:lnTo>
                    <a:pt x="19152" y="36850"/>
                  </a:lnTo>
                  <a:lnTo>
                    <a:pt x="21341" y="41712"/>
                  </a:lnTo>
                  <a:lnTo>
                    <a:pt x="22800" y="47810"/>
                  </a:lnTo>
                  <a:lnTo>
                    <a:pt x="23772" y="54733"/>
                  </a:lnTo>
                  <a:lnTo>
                    <a:pt x="24421" y="62207"/>
                  </a:lnTo>
                  <a:lnTo>
                    <a:pt x="24854" y="69094"/>
                  </a:lnTo>
                  <a:lnTo>
                    <a:pt x="25334" y="81826"/>
                  </a:lnTo>
                  <a:lnTo>
                    <a:pt x="25605" y="104255"/>
                  </a:lnTo>
                  <a:lnTo>
                    <a:pt x="26595" y="112366"/>
                  </a:lnTo>
                  <a:lnTo>
                    <a:pt x="28208" y="120630"/>
                  </a:lnTo>
                  <a:lnTo>
                    <a:pt x="30236" y="128998"/>
                  </a:lnTo>
                  <a:lnTo>
                    <a:pt x="31587" y="136481"/>
                  </a:lnTo>
                  <a:lnTo>
                    <a:pt x="32489" y="143375"/>
                  </a:lnTo>
                  <a:lnTo>
                    <a:pt x="33089" y="149876"/>
                  </a:lnTo>
                  <a:lnTo>
                    <a:pt x="33490" y="157067"/>
                  </a:lnTo>
                  <a:lnTo>
                    <a:pt x="33935" y="172678"/>
                  </a:lnTo>
                  <a:lnTo>
                    <a:pt x="34259" y="218442"/>
                  </a:lnTo>
                  <a:lnTo>
                    <a:pt x="35222" y="224685"/>
                  </a:lnTo>
                  <a:lnTo>
                    <a:pt x="36817" y="230753"/>
                  </a:lnTo>
                  <a:lnTo>
                    <a:pt x="38832" y="236703"/>
                  </a:lnTo>
                  <a:lnTo>
                    <a:pt x="40176" y="241622"/>
                  </a:lnTo>
                  <a:lnTo>
                    <a:pt x="41668" y="249628"/>
                  </a:lnTo>
                  <a:lnTo>
                    <a:pt x="43019" y="254049"/>
                  </a:lnTo>
                  <a:lnTo>
                    <a:pt x="44872" y="258901"/>
                  </a:lnTo>
                  <a:lnTo>
                    <a:pt x="51436" y="27432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01"/>
            <p:cNvSpPr/>
            <p:nvPr/>
          </p:nvSpPr>
          <p:spPr>
            <a:xfrm>
              <a:off x="7426642" y="3711902"/>
              <a:ext cx="231459" cy="17136"/>
            </a:xfrm>
            <a:custGeom>
              <a:avLst/>
              <a:gdLst/>
              <a:ahLst/>
              <a:cxnLst/>
              <a:rect l="0" t="0" r="0" b="0"/>
              <a:pathLst>
                <a:path w="231459" h="17136">
                  <a:moveTo>
                    <a:pt x="0" y="17135"/>
                  </a:moveTo>
                  <a:lnTo>
                    <a:pt x="4551" y="12585"/>
                  </a:lnTo>
                  <a:lnTo>
                    <a:pt x="6844" y="11243"/>
                  </a:lnTo>
                  <a:lnTo>
                    <a:pt x="9325" y="10350"/>
                  </a:lnTo>
                  <a:lnTo>
                    <a:pt x="15600" y="8915"/>
                  </a:lnTo>
                  <a:lnTo>
                    <a:pt x="18020" y="7846"/>
                  </a:lnTo>
                  <a:lnTo>
                    <a:pt x="25789" y="4116"/>
                  </a:lnTo>
                  <a:lnTo>
                    <a:pt x="31481" y="2741"/>
                  </a:lnTo>
                  <a:lnTo>
                    <a:pt x="38132" y="1824"/>
                  </a:lnTo>
                  <a:lnTo>
                    <a:pt x="45424" y="1213"/>
                  </a:lnTo>
                  <a:lnTo>
                    <a:pt x="52190" y="805"/>
                  </a:lnTo>
                  <a:lnTo>
                    <a:pt x="64789" y="352"/>
                  </a:lnTo>
                  <a:lnTo>
                    <a:pt x="95242" y="62"/>
                  </a:lnTo>
                  <a:lnTo>
                    <a:pt x="137284" y="0"/>
                  </a:lnTo>
                  <a:lnTo>
                    <a:pt x="145815" y="949"/>
                  </a:lnTo>
                  <a:lnTo>
                    <a:pt x="154361" y="2534"/>
                  </a:lnTo>
                  <a:lnTo>
                    <a:pt x="162914" y="4544"/>
                  </a:lnTo>
                  <a:lnTo>
                    <a:pt x="170522" y="5883"/>
                  </a:lnTo>
                  <a:lnTo>
                    <a:pt x="177499" y="6777"/>
                  </a:lnTo>
                  <a:lnTo>
                    <a:pt x="184055" y="7372"/>
                  </a:lnTo>
                  <a:lnTo>
                    <a:pt x="192236" y="7769"/>
                  </a:lnTo>
                  <a:lnTo>
                    <a:pt x="231458" y="85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02"/>
            <p:cNvSpPr/>
            <p:nvPr/>
          </p:nvSpPr>
          <p:spPr>
            <a:xfrm>
              <a:off x="7752428" y="3617595"/>
              <a:ext cx="197138" cy="90592"/>
            </a:xfrm>
            <a:custGeom>
              <a:avLst/>
              <a:gdLst/>
              <a:ahLst/>
              <a:cxnLst/>
              <a:rect l="0" t="0" r="0" b="0"/>
              <a:pathLst>
                <a:path w="197138" h="90592">
                  <a:moveTo>
                    <a:pt x="8541" y="0"/>
                  </a:moveTo>
                  <a:lnTo>
                    <a:pt x="323" y="0"/>
                  </a:lnTo>
                  <a:lnTo>
                    <a:pt x="126" y="2540"/>
                  </a:lnTo>
                  <a:lnTo>
                    <a:pt x="73" y="4550"/>
                  </a:lnTo>
                  <a:lnTo>
                    <a:pt x="991" y="5891"/>
                  </a:lnTo>
                  <a:lnTo>
                    <a:pt x="2556" y="6785"/>
                  </a:lnTo>
                  <a:lnTo>
                    <a:pt x="4551" y="7381"/>
                  </a:lnTo>
                  <a:lnTo>
                    <a:pt x="5882" y="8730"/>
                  </a:lnTo>
                  <a:lnTo>
                    <a:pt x="6768" y="10583"/>
                  </a:lnTo>
                  <a:lnTo>
                    <a:pt x="7359" y="12770"/>
                  </a:lnTo>
                  <a:lnTo>
                    <a:pt x="7753" y="15181"/>
                  </a:lnTo>
                  <a:lnTo>
                    <a:pt x="8016" y="17740"/>
                  </a:lnTo>
                  <a:lnTo>
                    <a:pt x="8191" y="20399"/>
                  </a:lnTo>
                  <a:lnTo>
                    <a:pt x="8386" y="28434"/>
                  </a:lnTo>
                  <a:lnTo>
                    <a:pt x="8438" y="33243"/>
                  </a:lnTo>
                  <a:lnTo>
                    <a:pt x="7520" y="37402"/>
                  </a:lnTo>
                  <a:lnTo>
                    <a:pt x="5956" y="41127"/>
                  </a:lnTo>
                  <a:lnTo>
                    <a:pt x="3960" y="44563"/>
                  </a:lnTo>
                  <a:lnTo>
                    <a:pt x="2630" y="47806"/>
                  </a:lnTo>
                  <a:lnTo>
                    <a:pt x="1742" y="50921"/>
                  </a:lnTo>
                  <a:lnTo>
                    <a:pt x="1152" y="53949"/>
                  </a:lnTo>
                  <a:lnTo>
                    <a:pt x="757" y="56921"/>
                  </a:lnTo>
                  <a:lnTo>
                    <a:pt x="495" y="59855"/>
                  </a:lnTo>
                  <a:lnTo>
                    <a:pt x="319" y="62763"/>
                  </a:lnTo>
                  <a:lnTo>
                    <a:pt x="125" y="68535"/>
                  </a:lnTo>
                  <a:lnTo>
                    <a:pt x="0" y="75450"/>
                  </a:lnTo>
                  <a:lnTo>
                    <a:pt x="942" y="76017"/>
                  </a:lnTo>
                  <a:lnTo>
                    <a:pt x="4530" y="76648"/>
                  </a:lnTo>
                  <a:lnTo>
                    <a:pt x="5867" y="77768"/>
                  </a:lnTo>
                  <a:lnTo>
                    <a:pt x="6758" y="79468"/>
                  </a:lnTo>
                  <a:lnTo>
                    <a:pt x="7353" y="81554"/>
                  </a:lnTo>
                  <a:lnTo>
                    <a:pt x="8702" y="82944"/>
                  </a:lnTo>
                  <a:lnTo>
                    <a:pt x="10553" y="83871"/>
                  </a:lnTo>
                  <a:lnTo>
                    <a:pt x="15151" y="84901"/>
                  </a:lnTo>
                  <a:lnTo>
                    <a:pt x="20369" y="85358"/>
                  </a:lnTo>
                  <a:lnTo>
                    <a:pt x="23094" y="86433"/>
                  </a:lnTo>
                  <a:lnTo>
                    <a:pt x="25863" y="88102"/>
                  </a:lnTo>
                  <a:lnTo>
                    <a:pt x="28662" y="90167"/>
                  </a:lnTo>
                  <a:lnTo>
                    <a:pt x="31480" y="90591"/>
                  </a:lnTo>
                  <a:lnTo>
                    <a:pt x="34312" y="89922"/>
                  </a:lnTo>
                  <a:lnTo>
                    <a:pt x="39997" y="87590"/>
                  </a:lnTo>
                  <a:lnTo>
                    <a:pt x="45700" y="86554"/>
                  </a:lnTo>
                  <a:lnTo>
                    <a:pt x="49506" y="86277"/>
                  </a:lnTo>
                  <a:lnTo>
                    <a:pt x="53949" y="86093"/>
                  </a:lnTo>
                  <a:lnTo>
                    <a:pt x="66763" y="85834"/>
                  </a:lnTo>
                  <a:lnTo>
                    <a:pt x="84177" y="85746"/>
                  </a:lnTo>
                  <a:lnTo>
                    <a:pt x="89446" y="84786"/>
                  </a:lnTo>
                  <a:lnTo>
                    <a:pt x="94862" y="83194"/>
                  </a:lnTo>
                  <a:lnTo>
                    <a:pt x="100379" y="81180"/>
                  </a:lnTo>
                  <a:lnTo>
                    <a:pt x="105009" y="79837"/>
                  </a:lnTo>
                  <a:lnTo>
                    <a:pt x="109048" y="78942"/>
                  </a:lnTo>
                  <a:lnTo>
                    <a:pt x="112694" y="78346"/>
                  </a:lnTo>
                  <a:lnTo>
                    <a:pt x="117981" y="77948"/>
                  </a:lnTo>
                  <a:lnTo>
                    <a:pt x="124364" y="77682"/>
                  </a:lnTo>
                  <a:lnTo>
                    <a:pt x="146037" y="77257"/>
                  </a:lnTo>
                  <a:lnTo>
                    <a:pt x="160936" y="77183"/>
                  </a:lnTo>
                  <a:lnTo>
                    <a:pt x="166335" y="78125"/>
                  </a:lnTo>
                  <a:lnTo>
                    <a:pt x="171840" y="79706"/>
                  </a:lnTo>
                  <a:lnTo>
                    <a:pt x="177414" y="81712"/>
                  </a:lnTo>
                  <a:lnTo>
                    <a:pt x="182083" y="83050"/>
                  </a:lnTo>
                  <a:lnTo>
                    <a:pt x="186149" y="83941"/>
                  </a:lnTo>
                  <a:lnTo>
                    <a:pt x="197137" y="857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03"/>
            <p:cNvSpPr/>
            <p:nvPr/>
          </p:nvSpPr>
          <p:spPr>
            <a:xfrm>
              <a:off x="7872412" y="3600450"/>
              <a:ext cx="68581" cy="308611"/>
            </a:xfrm>
            <a:custGeom>
              <a:avLst/>
              <a:gdLst/>
              <a:ahLst/>
              <a:cxnLst/>
              <a:rect l="0" t="0" r="0" b="0"/>
              <a:pathLst>
                <a:path w="68581" h="308611">
                  <a:moveTo>
                    <a:pt x="0" y="0"/>
                  </a:moveTo>
                  <a:lnTo>
                    <a:pt x="0" y="8219"/>
                  </a:lnTo>
                  <a:lnTo>
                    <a:pt x="2539" y="13495"/>
                  </a:lnTo>
                  <a:lnTo>
                    <a:pt x="4551" y="17569"/>
                  </a:lnTo>
                  <a:lnTo>
                    <a:pt x="5892" y="21238"/>
                  </a:lnTo>
                  <a:lnTo>
                    <a:pt x="7382" y="27854"/>
                  </a:lnTo>
                  <a:lnTo>
                    <a:pt x="8730" y="31904"/>
                  </a:lnTo>
                  <a:lnTo>
                    <a:pt x="10583" y="36509"/>
                  </a:lnTo>
                  <a:lnTo>
                    <a:pt x="12771" y="41485"/>
                  </a:lnTo>
                  <a:lnTo>
                    <a:pt x="14229" y="46706"/>
                  </a:lnTo>
                  <a:lnTo>
                    <a:pt x="15201" y="52092"/>
                  </a:lnTo>
                  <a:lnTo>
                    <a:pt x="15849" y="57588"/>
                  </a:lnTo>
                  <a:lnTo>
                    <a:pt x="17234" y="64110"/>
                  </a:lnTo>
                  <a:lnTo>
                    <a:pt x="19109" y="71315"/>
                  </a:lnTo>
                  <a:lnTo>
                    <a:pt x="21312" y="78976"/>
                  </a:lnTo>
                  <a:lnTo>
                    <a:pt x="23733" y="85988"/>
                  </a:lnTo>
                  <a:lnTo>
                    <a:pt x="26299" y="92567"/>
                  </a:lnTo>
                  <a:lnTo>
                    <a:pt x="28963" y="98859"/>
                  </a:lnTo>
                  <a:lnTo>
                    <a:pt x="31692" y="105911"/>
                  </a:lnTo>
                  <a:lnTo>
                    <a:pt x="37263" y="121366"/>
                  </a:lnTo>
                  <a:lnTo>
                    <a:pt x="39130" y="128536"/>
                  </a:lnTo>
                  <a:lnTo>
                    <a:pt x="40374" y="135220"/>
                  </a:lnTo>
                  <a:lnTo>
                    <a:pt x="41204" y="141582"/>
                  </a:lnTo>
                  <a:lnTo>
                    <a:pt x="41756" y="148680"/>
                  </a:lnTo>
                  <a:lnTo>
                    <a:pt x="42126" y="156270"/>
                  </a:lnTo>
                  <a:lnTo>
                    <a:pt x="42371" y="164188"/>
                  </a:lnTo>
                  <a:lnTo>
                    <a:pt x="43487" y="172323"/>
                  </a:lnTo>
                  <a:lnTo>
                    <a:pt x="45185" y="180604"/>
                  </a:lnTo>
                  <a:lnTo>
                    <a:pt x="47268" y="188983"/>
                  </a:lnTo>
                  <a:lnTo>
                    <a:pt x="48657" y="196473"/>
                  </a:lnTo>
                  <a:lnTo>
                    <a:pt x="49583" y="203372"/>
                  </a:lnTo>
                  <a:lnTo>
                    <a:pt x="50200" y="209876"/>
                  </a:lnTo>
                  <a:lnTo>
                    <a:pt x="50612" y="217070"/>
                  </a:lnTo>
                  <a:lnTo>
                    <a:pt x="51069" y="232683"/>
                  </a:lnTo>
                  <a:lnTo>
                    <a:pt x="51326" y="252987"/>
                  </a:lnTo>
                  <a:lnTo>
                    <a:pt x="52315" y="259145"/>
                  </a:lnTo>
                  <a:lnTo>
                    <a:pt x="53927" y="265156"/>
                  </a:lnTo>
                  <a:lnTo>
                    <a:pt x="55954" y="271068"/>
                  </a:lnTo>
                  <a:lnTo>
                    <a:pt x="57306" y="276914"/>
                  </a:lnTo>
                  <a:lnTo>
                    <a:pt x="58206" y="282717"/>
                  </a:lnTo>
                  <a:lnTo>
                    <a:pt x="58806" y="288490"/>
                  </a:lnTo>
                  <a:lnTo>
                    <a:pt x="59474" y="297445"/>
                  </a:lnTo>
                  <a:lnTo>
                    <a:pt x="59651" y="301167"/>
                  </a:lnTo>
                  <a:lnTo>
                    <a:pt x="60723" y="303648"/>
                  </a:lnTo>
                  <a:lnTo>
                    <a:pt x="62389" y="305302"/>
                  </a:lnTo>
                  <a:lnTo>
                    <a:pt x="68580" y="30861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04"/>
            <p:cNvSpPr/>
            <p:nvPr/>
          </p:nvSpPr>
          <p:spPr>
            <a:xfrm>
              <a:off x="8155305" y="3694747"/>
              <a:ext cx="188596" cy="8574"/>
            </a:xfrm>
            <a:custGeom>
              <a:avLst/>
              <a:gdLst/>
              <a:ahLst/>
              <a:cxnLst/>
              <a:rect l="0" t="0" r="0" b="0"/>
              <a:pathLst>
                <a:path w="188596" h="8574">
                  <a:moveTo>
                    <a:pt x="0" y="8573"/>
                  </a:moveTo>
                  <a:lnTo>
                    <a:pt x="4551" y="4022"/>
                  </a:lnTo>
                  <a:lnTo>
                    <a:pt x="6844" y="2681"/>
                  </a:lnTo>
                  <a:lnTo>
                    <a:pt x="9324" y="1787"/>
                  </a:lnTo>
                  <a:lnTo>
                    <a:pt x="11931" y="1192"/>
                  </a:lnTo>
                  <a:lnTo>
                    <a:pt x="14621" y="795"/>
                  </a:lnTo>
                  <a:lnTo>
                    <a:pt x="17368" y="530"/>
                  </a:lnTo>
                  <a:lnTo>
                    <a:pt x="20151" y="353"/>
                  </a:lnTo>
                  <a:lnTo>
                    <a:pt x="28324" y="157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05"/>
            <p:cNvSpPr/>
            <p:nvPr/>
          </p:nvSpPr>
          <p:spPr>
            <a:xfrm>
              <a:off x="8181022" y="3754754"/>
              <a:ext cx="231459" cy="17147"/>
            </a:xfrm>
            <a:custGeom>
              <a:avLst/>
              <a:gdLst/>
              <a:ahLst/>
              <a:cxnLst/>
              <a:rect l="0" t="0" r="0" b="0"/>
              <a:pathLst>
                <a:path w="231459" h="17147">
                  <a:moveTo>
                    <a:pt x="0" y="17146"/>
                  </a:moveTo>
                  <a:lnTo>
                    <a:pt x="24950" y="17146"/>
                  </a:lnTo>
                  <a:lnTo>
                    <a:pt x="29969" y="16193"/>
                  </a:lnTo>
                  <a:lnTo>
                    <a:pt x="35219" y="14606"/>
                  </a:lnTo>
                  <a:lnTo>
                    <a:pt x="40624" y="12595"/>
                  </a:lnTo>
                  <a:lnTo>
                    <a:pt x="46133" y="11254"/>
                  </a:lnTo>
                  <a:lnTo>
                    <a:pt x="51710" y="10360"/>
                  </a:lnTo>
                  <a:lnTo>
                    <a:pt x="57334" y="9765"/>
                  </a:lnTo>
                  <a:lnTo>
                    <a:pt x="62987" y="9368"/>
                  </a:lnTo>
                  <a:lnTo>
                    <a:pt x="68662" y="9103"/>
                  </a:lnTo>
                  <a:lnTo>
                    <a:pt x="74350" y="8926"/>
                  </a:lnTo>
                  <a:lnTo>
                    <a:pt x="81000" y="7856"/>
                  </a:lnTo>
                  <a:lnTo>
                    <a:pt x="88290" y="6190"/>
                  </a:lnTo>
                  <a:lnTo>
                    <a:pt x="96007" y="4127"/>
                  </a:lnTo>
                  <a:lnTo>
                    <a:pt x="104010" y="2751"/>
                  </a:lnTo>
                  <a:lnTo>
                    <a:pt x="112202" y="1834"/>
                  </a:lnTo>
                  <a:lnTo>
                    <a:pt x="120521" y="1223"/>
                  </a:lnTo>
                  <a:lnTo>
                    <a:pt x="128925" y="816"/>
                  </a:lnTo>
                  <a:lnTo>
                    <a:pt x="145882" y="363"/>
                  </a:lnTo>
                  <a:lnTo>
                    <a:pt x="189800" y="33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06"/>
            <p:cNvSpPr/>
            <p:nvPr/>
          </p:nvSpPr>
          <p:spPr>
            <a:xfrm>
              <a:off x="8507176" y="3583451"/>
              <a:ext cx="213915" cy="368472"/>
            </a:xfrm>
            <a:custGeom>
              <a:avLst/>
              <a:gdLst/>
              <a:ahLst/>
              <a:cxnLst/>
              <a:rect l="0" t="0" r="0" b="0"/>
              <a:pathLst>
                <a:path w="213915" h="368472">
                  <a:moveTo>
                    <a:pt x="162479" y="51289"/>
                  </a:moveTo>
                  <a:lnTo>
                    <a:pt x="162479" y="46738"/>
                  </a:lnTo>
                  <a:lnTo>
                    <a:pt x="161526" y="45397"/>
                  </a:lnTo>
                  <a:lnTo>
                    <a:pt x="159939" y="44503"/>
                  </a:lnTo>
                  <a:lnTo>
                    <a:pt x="157928" y="43908"/>
                  </a:lnTo>
                  <a:lnTo>
                    <a:pt x="156587" y="41606"/>
                  </a:lnTo>
                  <a:lnTo>
                    <a:pt x="154700" y="31169"/>
                  </a:lnTo>
                  <a:lnTo>
                    <a:pt x="154260" y="28059"/>
                  </a:lnTo>
                  <a:lnTo>
                    <a:pt x="151524" y="24137"/>
                  </a:lnTo>
                  <a:lnTo>
                    <a:pt x="149459" y="21757"/>
                  </a:lnTo>
                  <a:lnTo>
                    <a:pt x="148084" y="19219"/>
                  </a:lnTo>
                  <a:lnTo>
                    <a:pt x="145196" y="11095"/>
                  </a:lnTo>
                  <a:lnTo>
                    <a:pt x="141146" y="5485"/>
                  </a:lnTo>
                  <a:lnTo>
                    <a:pt x="138731" y="3608"/>
                  </a:lnTo>
                  <a:lnTo>
                    <a:pt x="136170" y="2356"/>
                  </a:lnTo>
                  <a:lnTo>
                    <a:pt x="130783" y="966"/>
                  </a:lnTo>
                  <a:lnTo>
                    <a:pt x="125214" y="348"/>
                  </a:lnTo>
                  <a:lnTo>
                    <a:pt x="121443" y="183"/>
                  </a:lnTo>
                  <a:lnTo>
                    <a:pt x="112173" y="0"/>
                  </a:lnTo>
                  <a:lnTo>
                    <a:pt x="107035" y="904"/>
                  </a:lnTo>
                  <a:lnTo>
                    <a:pt x="101703" y="2459"/>
                  </a:lnTo>
                  <a:lnTo>
                    <a:pt x="96245" y="4448"/>
                  </a:lnTo>
                  <a:lnTo>
                    <a:pt x="90699" y="6726"/>
                  </a:lnTo>
                  <a:lnTo>
                    <a:pt x="85099" y="9198"/>
                  </a:lnTo>
                  <a:lnTo>
                    <a:pt x="79460" y="11798"/>
                  </a:lnTo>
                  <a:lnTo>
                    <a:pt x="73795" y="13532"/>
                  </a:lnTo>
                  <a:lnTo>
                    <a:pt x="68114" y="14687"/>
                  </a:lnTo>
                  <a:lnTo>
                    <a:pt x="62421" y="15458"/>
                  </a:lnTo>
                  <a:lnTo>
                    <a:pt x="56722" y="17876"/>
                  </a:lnTo>
                  <a:lnTo>
                    <a:pt x="51016" y="21394"/>
                  </a:lnTo>
                  <a:lnTo>
                    <a:pt x="45308" y="25644"/>
                  </a:lnTo>
                  <a:lnTo>
                    <a:pt x="40550" y="29430"/>
                  </a:lnTo>
                  <a:lnTo>
                    <a:pt x="36425" y="32906"/>
                  </a:lnTo>
                  <a:lnTo>
                    <a:pt x="32723" y="36176"/>
                  </a:lnTo>
                  <a:lnTo>
                    <a:pt x="26070" y="44889"/>
                  </a:lnTo>
                  <a:lnTo>
                    <a:pt x="19938" y="54159"/>
                  </a:lnTo>
                  <a:lnTo>
                    <a:pt x="14037" y="61455"/>
                  </a:lnTo>
                  <a:lnTo>
                    <a:pt x="12082" y="65686"/>
                  </a:lnTo>
                  <a:lnTo>
                    <a:pt x="8380" y="80743"/>
                  </a:lnTo>
                  <a:lnTo>
                    <a:pt x="4137" y="91684"/>
                  </a:lnTo>
                  <a:lnTo>
                    <a:pt x="1617" y="102897"/>
                  </a:lnTo>
                  <a:lnTo>
                    <a:pt x="498" y="113278"/>
                  </a:lnTo>
                  <a:lnTo>
                    <a:pt x="0" y="121067"/>
                  </a:lnTo>
                  <a:lnTo>
                    <a:pt x="2317" y="130244"/>
                  </a:lnTo>
                  <a:lnTo>
                    <a:pt x="6523" y="139720"/>
                  </a:lnTo>
                  <a:lnTo>
                    <a:pt x="11568" y="147106"/>
                  </a:lnTo>
                  <a:lnTo>
                    <a:pt x="14247" y="149457"/>
                  </a:lnTo>
                  <a:lnTo>
                    <a:pt x="16985" y="151024"/>
                  </a:lnTo>
                  <a:lnTo>
                    <a:pt x="19763" y="152069"/>
                  </a:lnTo>
                  <a:lnTo>
                    <a:pt x="23520" y="152765"/>
                  </a:lnTo>
                  <a:lnTo>
                    <a:pt x="27930" y="153230"/>
                  </a:lnTo>
                  <a:lnTo>
                    <a:pt x="32774" y="153540"/>
                  </a:lnTo>
                  <a:lnTo>
                    <a:pt x="37910" y="153746"/>
                  </a:lnTo>
                  <a:lnTo>
                    <a:pt x="48694" y="153975"/>
                  </a:lnTo>
                  <a:lnTo>
                    <a:pt x="54237" y="153084"/>
                  </a:lnTo>
                  <a:lnTo>
                    <a:pt x="59838" y="151537"/>
                  </a:lnTo>
                  <a:lnTo>
                    <a:pt x="65477" y="149554"/>
                  </a:lnTo>
                  <a:lnTo>
                    <a:pt x="71140" y="147279"/>
                  </a:lnTo>
                  <a:lnTo>
                    <a:pt x="76821" y="144809"/>
                  </a:lnTo>
                  <a:lnTo>
                    <a:pt x="88214" y="139526"/>
                  </a:lnTo>
                  <a:lnTo>
                    <a:pt x="99627" y="134003"/>
                  </a:lnTo>
                  <a:lnTo>
                    <a:pt x="104385" y="131196"/>
                  </a:lnTo>
                  <a:lnTo>
                    <a:pt x="108510" y="128373"/>
                  </a:lnTo>
                  <a:lnTo>
                    <a:pt x="112212" y="125538"/>
                  </a:lnTo>
                  <a:lnTo>
                    <a:pt x="116585" y="122696"/>
                  </a:lnTo>
                  <a:lnTo>
                    <a:pt x="121405" y="119848"/>
                  </a:lnTo>
                  <a:lnTo>
                    <a:pt x="126524" y="116998"/>
                  </a:lnTo>
                  <a:lnTo>
                    <a:pt x="130889" y="113192"/>
                  </a:lnTo>
                  <a:lnTo>
                    <a:pt x="134752" y="108750"/>
                  </a:lnTo>
                  <a:lnTo>
                    <a:pt x="138279" y="103884"/>
                  </a:lnTo>
                  <a:lnTo>
                    <a:pt x="142535" y="99687"/>
                  </a:lnTo>
                  <a:lnTo>
                    <a:pt x="147278" y="95937"/>
                  </a:lnTo>
                  <a:lnTo>
                    <a:pt x="152345" y="92484"/>
                  </a:lnTo>
                  <a:lnTo>
                    <a:pt x="155723" y="89230"/>
                  </a:lnTo>
                  <a:lnTo>
                    <a:pt x="157974" y="86108"/>
                  </a:lnTo>
                  <a:lnTo>
                    <a:pt x="166140" y="69702"/>
                  </a:lnTo>
                  <a:lnTo>
                    <a:pt x="168868" y="61695"/>
                  </a:lnTo>
                  <a:lnTo>
                    <a:pt x="170764" y="51706"/>
                  </a:lnTo>
                  <a:lnTo>
                    <a:pt x="170923" y="47347"/>
                  </a:lnTo>
                  <a:lnTo>
                    <a:pt x="171919" y="44851"/>
                  </a:lnTo>
                  <a:lnTo>
                    <a:pt x="175564" y="39537"/>
                  </a:lnTo>
                  <a:lnTo>
                    <a:pt x="175965" y="37739"/>
                  </a:lnTo>
                  <a:lnTo>
                    <a:pt x="175280" y="36541"/>
                  </a:lnTo>
                  <a:lnTo>
                    <a:pt x="173870" y="35742"/>
                  </a:lnTo>
                  <a:lnTo>
                    <a:pt x="173883" y="34257"/>
                  </a:lnTo>
                  <a:lnTo>
                    <a:pt x="174845" y="32314"/>
                  </a:lnTo>
                  <a:lnTo>
                    <a:pt x="176437" y="30066"/>
                  </a:lnTo>
                  <a:lnTo>
                    <a:pt x="177500" y="29520"/>
                  </a:lnTo>
                  <a:lnTo>
                    <a:pt x="178208" y="30109"/>
                  </a:lnTo>
                  <a:lnTo>
                    <a:pt x="179344" y="33347"/>
                  </a:lnTo>
                  <a:lnTo>
                    <a:pt x="179541" y="38458"/>
                  </a:lnTo>
                  <a:lnTo>
                    <a:pt x="180520" y="40830"/>
                  </a:lnTo>
                  <a:lnTo>
                    <a:pt x="184150" y="46005"/>
                  </a:lnTo>
                  <a:lnTo>
                    <a:pt x="185498" y="49672"/>
                  </a:lnTo>
                  <a:lnTo>
                    <a:pt x="186998" y="58825"/>
                  </a:lnTo>
                  <a:lnTo>
                    <a:pt x="187842" y="70138"/>
                  </a:lnTo>
                  <a:lnTo>
                    <a:pt x="188038" y="81573"/>
                  </a:lnTo>
                  <a:lnTo>
                    <a:pt x="188165" y="107647"/>
                  </a:lnTo>
                  <a:lnTo>
                    <a:pt x="189128" y="114579"/>
                  </a:lnTo>
                  <a:lnTo>
                    <a:pt x="190722" y="122057"/>
                  </a:lnTo>
                  <a:lnTo>
                    <a:pt x="192737" y="129900"/>
                  </a:lnTo>
                  <a:lnTo>
                    <a:pt x="194082" y="137986"/>
                  </a:lnTo>
                  <a:lnTo>
                    <a:pt x="194977" y="146234"/>
                  </a:lnTo>
                  <a:lnTo>
                    <a:pt x="195574" y="154591"/>
                  </a:lnTo>
                  <a:lnTo>
                    <a:pt x="195972" y="163019"/>
                  </a:lnTo>
                  <a:lnTo>
                    <a:pt x="196415" y="180004"/>
                  </a:lnTo>
                  <a:lnTo>
                    <a:pt x="196664" y="205632"/>
                  </a:lnTo>
                  <a:lnTo>
                    <a:pt x="195747" y="214192"/>
                  </a:lnTo>
                  <a:lnTo>
                    <a:pt x="194182" y="222756"/>
                  </a:lnTo>
                  <a:lnTo>
                    <a:pt x="192186" y="231322"/>
                  </a:lnTo>
                  <a:lnTo>
                    <a:pt x="190856" y="239891"/>
                  </a:lnTo>
                  <a:lnTo>
                    <a:pt x="189970" y="248461"/>
                  </a:lnTo>
                  <a:lnTo>
                    <a:pt x="189379" y="257032"/>
                  </a:lnTo>
                  <a:lnTo>
                    <a:pt x="188984" y="265603"/>
                  </a:lnTo>
                  <a:lnTo>
                    <a:pt x="188547" y="282747"/>
                  </a:lnTo>
                  <a:lnTo>
                    <a:pt x="188300" y="303913"/>
                  </a:lnTo>
                  <a:lnTo>
                    <a:pt x="189217" y="310193"/>
                  </a:lnTo>
                  <a:lnTo>
                    <a:pt x="190782" y="316284"/>
                  </a:lnTo>
                  <a:lnTo>
                    <a:pt x="194107" y="327179"/>
                  </a:lnTo>
                  <a:lnTo>
                    <a:pt x="195586" y="335197"/>
                  </a:lnTo>
                  <a:lnTo>
                    <a:pt x="196243" y="344475"/>
                  </a:lnTo>
                  <a:lnTo>
                    <a:pt x="196612" y="357869"/>
                  </a:lnTo>
                  <a:lnTo>
                    <a:pt x="196665" y="361403"/>
                  </a:lnTo>
                  <a:lnTo>
                    <a:pt x="197652" y="363759"/>
                  </a:lnTo>
                  <a:lnTo>
                    <a:pt x="199263" y="365330"/>
                  </a:lnTo>
                  <a:lnTo>
                    <a:pt x="201288" y="366377"/>
                  </a:lnTo>
                  <a:lnTo>
                    <a:pt x="206080" y="367540"/>
                  </a:lnTo>
                  <a:lnTo>
                    <a:pt x="213914" y="36847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07"/>
            <p:cNvSpPr/>
            <p:nvPr/>
          </p:nvSpPr>
          <p:spPr>
            <a:xfrm>
              <a:off x="6853614" y="4106227"/>
              <a:ext cx="272866" cy="257056"/>
            </a:xfrm>
            <a:custGeom>
              <a:avLst/>
              <a:gdLst/>
              <a:ahLst/>
              <a:cxnLst/>
              <a:rect l="0" t="0" r="0" b="0"/>
              <a:pathLst>
                <a:path w="272866" h="257056">
                  <a:moveTo>
                    <a:pt x="84395" y="0"/>
                  </a:moveTo>
                  <a:lnTo>
                    <a:pt x="75832" y="0"/>
                  </a:lnTo>
                  <a:lnTo>
                    <a:pt x="68443" y="7381"/>
                  </a:lnTo>
                  <a:lnTo>
                    <a:pt x="65241" y="8043"/>
                  </a:lnTo>
                  <a:lnTo>
                    <a:pt x="63053" y="8219"/>
                  </a:lnTo>
                  <a:lnTo>
                    <a:pt x="60643" y="9290"/>
                  </a:lnTo>
                  <a:lnTo>
                    <a:pt x="52699" y="15347"/>
                  </a:lnTo>
                  <a:lnTo>
                    <a:pt x="44312" y="23174"/>
                  </a:lnTo>
                  <a:lnTo>
                    <a:pt x="38641" y="28715"/>
                  </a:lnTo>
                  <a:lnTo>
                    <a:pt x="36748" y="32478"/>
                  </a:lnTo>
                  <a:lnTo>
                    <a:pt x="35485" y="36892"/>
                  </a:lnTo>
                  <a:lnTo>
                    <a:pt x="34643" y="41740"/>
                  </a:lnTo>
                  <a:lnTo>
                    <a:pt x="31168" y="49666"/>
                  </a:lnTo>
                  <a:lnTo>
                    <a:pt x="28909" y="53114"/>
                  </a:lnTo>
                  <a:lnTo>
                    <a:pt x="27402" y="57317"/>
                  </a:lnTo>
                  <a:lnTo>
                    <a:pt x="26397" y="62024"/>
                  </a:lnTo>
                  <a:lnTo>
                    <a:pt x="25728" y="67067"/>
                  </a:lnTo>
                  <a:lnTo>
                    <a:pt x="24328" y="72334"/>
                  </a:lnTo>
                  <a:lnTo>
                    <a:pt x="22443" y="77750"/>
                  </a:lnTo>
                  <a:lnTo>
                    <a:pt x="20234" y="83266"/>
                  </a:lnTo>
                  <a:lnTo>
                    <a:pt x="17809" y="87896"/>
                  </a:lnTo>
                  <a:lnTo>
                    <a:pt x="12574" y="95580"/>
                  </a:lnTo>
                  <a:lnTo>
                    <a:pt x="10797" y="99915"/>
                  </a:lnTo>
                  <a:lnTo>
                    <a:pt x="9612" y="104710"/>
                  </a:lnTo>
                  <a:lnTo>
                    <a:pt x="8822" y="109812"/>
                  </a:lnTo>
                  <a:lnTo>
                    <a:pt x="7343" y="115118"/>
                  </a:lnTo>
                  <a:lnTo>
                    <a:pt x="5405" y="120560"/>
                  </a:lnTo>
                  <a:lnTo>
                    <a:pt x="3160" y="126093"/>
                  </a:lnTo>
                  <a:lnTo>
                    <a:pt x="1664" y="131687"/>
                  </a:lnTo>
                  <a:lnTo>
                    <a:pt x="666" y="137322"/>
                  </a:lnTo>
                  <a:lnTo>
                    <a:pt x="0" y="142983"/>
                  </a:lnTo>
                  <a:lnTo>
                    <a:pt x="510" y="148662"/>
                  </a:lnTo>
                  <a:lnTo>
                    <a:pt x="1802" y="154353"/>
                  </a:lnTo>
                  <a:lnTo>
                    <a:pt x="3616" y="160052"/>
                  </a:lnTo>
                  <a:lnTo>
                    <a:pt x="4825" y="164804"/>
                  </a:lnTo>
                  <a:lnTo>
                    <a:pt x="6168" y="172624"/>
                  </a:lnTo>
                  <a:lnTo>
                    <a:pt x="7479" y="176995"/>
                  </a:lnTo>
                  <a:lnTo>
                    <a:pt x="9305" y="181814"/>
                  </a:lnTo>
                  <a:lnTo>
                    <a:pt x="11475" y="186932"/>
                  </a:lnTo>
                  <a:lnTo>
                    <a:pt x="16427" y="197699"/>
                  </a:lnTo>
                  <a:lnTo>
                    <a:pt x="19081" y="203237"/>
                  </a:lnTo>
                  <a:lnTo>
                    <a:pt x="21802" y="207881"/>
                  </a:lnTo>
                  <a:lnTo>
                    <a:pt x="27366" y="215582"/>
                  </a:lnTo>
                  <a:lnTo>
                    <a:pt x="30183" y="219921"/>
                  </a:lnTo>
                  <a:lnTo>
                    <a:pt x="33015" y="224719"/>
                  </a:lnTo>
                  <a:lnTo>
                    <a:pt x="35854" y="229823"/>
                  </a:lnTo>
                  <a:lnTo>
                    <a:pt x="39652" y="234178"/>
                  </a:lnTo>
                  <a:lnTo>
                    <a:pt x="44089" y="238033"/>
                  </a:lnTo>
                  <a:lnTo>
                    <a:pt x="48953" y="241557"/>
                  </a:lnTo>
                  <a:lnTo>
                    <a:pt x="56895" y="245471"/>
                  </a:lnTo>
                  <a:lnTo>
                    <a:pt x="64553" y="248163"/>
                  </a:lnTo>
                  <a:lnTo>
                    <a:pt x="69262" y="250215"/>
                  </a:lnTo>
                  <a:lnTo>
                    <a:pt x="74307" y="252535"/>
                  </a:lnTo>
                  <a:lnTo>
                    <a:pt x="79575" y="254082"/>
                  </a:lnTo>
                  <a:lnTo>
                    <a:pt x="84992" y="255113"/>
                  </a:lnTo>
                  <a:lnTo>
                    <a:pt x="90508" y="255800"/>
                  </a:lnTo>
                  <a:lnTo>
                    <a:pt x="96091" y="256259"/>
                  </a:lnTo>
                  <a:lnTo>
                    <a:pt x="101718" y="256564"/>
                  </a:lnTo>
                  <a:lnTo>
                    <a:pt x="113049" y="256903"/>
                  </a:lnTo>
                  <a:lnTo>
                    <a:pt x="124436" y="257055"/>
                  </a:lnTo>
                  <a:lnTo>
                    <a:pt x="131091" y="256142"/>
                  </a:lnTo>
                  <a:lnTo>
                    <a:pt x="138386" y="254582"/>
                  </a:lnTo>
                  <a:lnTo>
                    <a:pt x="146106" y="252589"/>
                  </a:lnTo>
                  <a:lnTo>
                    <a:pt x="153159" y="251260"/>
                  </a:lnTo>
                  <a:lnTo>
                    <a:pt x="159765" y="250374"/>
                  </a:lnTo>
                  <a:lnTo>
                    <a:pt x="166074" y="249783"/>
                  </a:lnTo>
                  <a:lnTo>
                    <a:pt x="172185" y="248437"/>
                  </a:lnTo>
                  <a:lnTo>
                    <a:pt x="178165" y="246588"/>
                  </a:lnTo>
                  <a:lnTo>
                    <a:pt x="184056" y="244402"/>
                  </a:lnTo>
                  <a:lnTo>
                    <a:pt x="189888" y="241992"/>
                  </a:lnTo>
                  <a:lnTo>
                    <a:pt x="195682" y="239433"/>
                  </a:lnTo>
                  <a:lnTo>
                    <a:pt x="207199" y="234049"/>
                  </a:lnTo>
                  <a:lnTo>
                    <a:pt x="218667" y="228482"/>
                  </a:lnTo>
                  <a:lnTo>
                    <a:pt x="224392" y="224712"/>
                  </a:lnTo>
                  <a:lnTo>
                    <a:pt x="230114" y="220293"/>
                  </a:lnTo>
                  <a:lnTo>
                    <a:pt x="235833" y="215442"/>
                  </a:lnTo>
                  <a:lnTo>
                    <a:pt x="242189" y="207512"/>
                  </a:lnTo>
                  <a:lnTo>
                    <a:pt x="243883" y="204064"/>
                  </a:lnTo>
                  <a:lnTo>
                    <a:pt x="246918" y="200813"/>
                  </a:lnTo>
                  <a:lnTo>
                    <a:pt x="255370" y="194660"/>
                  </a:lnTo>
                  <a:lnTo>
                    <a:pt x="258386" y="190733"/>
                  </a:lnTo>
                  <a:lnTo>
                    <a:pt x="260397" y="186211"/>
                  </a:lnTo>
                  <a:lnTo>
                    <a:pt x="261737" y="181290"/>
                  </a:lnTo>
                  <a:lnTo>
                    <a:pt x="265767" y="173284"/>
                  </a:lnTo>
                  <a:lnTo>
                    <a:pt x="268175" y="169815"/>
                  </a:lnTo>
                  <a:lnTo>
                    <a:pt x="269780" y="165597"/>
                  </a:lnTo>
                  <a:lnTo>
                    <a:pt x="270850" y="160881"/>
                  </a:lnTo>
                  <a:lnTo>
                    <a:pt x="271564" y="155832"/>
                  </a:lnTo>
                  <a:lnTo>
                    <a:pt x="272039" y="151513"/>
                  </a:lnTo>
                  <a:lnTo>
                    <a:pt x="272568" y="144174"/>
                  </a:lnTo>
                  <a:lnTo>
                    <a:pt x="272802" y="137737"/>
                  </a:lnTo>
                  <a:lnTo>
                    <a:pt x="272865" y="134687"/>
                  </a:lnTo>
                  <a:lnTo>
                    <a:pt x="271954" y="131701"/>
                  </a:lnTo>
                  <a:lnTo>
                    <a:pt x="268403" y="125844"/>
                  </a:lnTo>
                  <a:lnTo>
                    <a:pt x="263650" y="120066"/>
                  </a:lnTo>
                  <a:lnTo>
                    <a:pt x="261048" y="117191"/>
                  </a:lnTo>
                  <a:lnTo>
                    <a:pt x="257409" y="115275"/>
                  </a:lnTo>
                  <a:lnTo>
                    <a:pt x="253077" y="113998"/>
                  </a:lnTo>
                  <a:lnTo>
                    <a:pt x="248285" y="113146"/>
                  </a:lnTo>
                  <a:lnTo>
                    <a:pt x="240421" y="112200"/>
                  </a:lnTo>
                  <a:lnTo>
                    <a:pt x="232797" y="111779"/>
                  </a:lnTo>
                  <a:lnTo>
                    <a:pt x="223059" y="111592"/>
                  </a:lnTo>
                  <a:lnTo>
                    <a:pt x="218748" y="112495"/>
                  </a:lnTo>
                  <a:lnTo>
                    <a:pt x="211418" y="116038"/>
                  </a:lnTo>
                  <a:lnTo>
                    <a:pt x="204985" y="120787"/>
                  </a:lnTo>
                  <a:lnTo>
                    <a:pt x="197998" y="127026"/>
                  </a:lnTo>
                  <a:lnTo>
                    <a:pt x="188544" y="136149"/>
                  </a:lnTo>
                  <a:lnTo>
                    <a:pt x="184308" y="141248"/>
                  </a:lnTo>
                  <a:lnTo>
                    <a:pt x="180531" y="146553"/>
                  </a:lnTo>
                  <a:lnTo>
                    <a:pt x="177061" y="151994"/>
                  </a:lnTo>
                  <a:lnTo>
                    <a:pt x="173795" y="157527"/>
                  </a:lnTo>
                  <a:lnTo>
                    <a:pt x="170665" y="163120"/>
                  </a:lnTo>
                  <a:lnTo>
                    <a:pt x="167626" y="168755"/>
                  </a:lnTo>
                  <a:lnTo>
                    <a:pt x="164648" y="173463"/>
                  </a:lnTo>
                  <a:lnTo>
                    <a:pt x="158799" y="181235"/>
                  </a:lnTo>
                  <a:lnTo>
                    <a:pt x="156858" y="185593"/>
                  </a:lnTo>
                  <a:lnTo>
                    <a:pt x="155563" y="190404"/>
                  </a:lnTo>
                  <a:lnTo>
                    <a:pt x="154700" y="195516"/>
                  </a:lnTo>
                  <a:lnTo>
                    <a:pt x="153173" y="200829"/>
                  </a:lnTo>
                  <a:lnTo>
                    <a:pt x="151202" y="206276"/>
                  </a:lnTo>
                  <a:lnTo>
                    <a:pt x="148936" y="211812"/>
                  </a:lnTo>
                  <a:lnTo>
                    <a:pt x="147425" y="216456"/>
                  </a:lnTo>
                  <a:lnTo>
                    <a:pt x="145746" y="224155"/>
                  </a:lnTo>
                  <a:lnTo>
                    <a:pt x="142460" y="230752"/>
                  </a:lnTo>
                  <a:lnTo>
                    <a:pt x="140250" y="233845"/>
                  </a:lnTo>
                  <a:lnTo>
                    <a:pt x="139730" y="235907"/>
                  </a:lnTo>
                  <a:lnTo>
                    <a:pt x="140335" y="237281"/>
                  </a:lnTo>
                  <a:lnTo>
                    <a:pt x="141690" y="238197"/>
                  </a:lnTo>
                  <a:lnTo>
                    <a:pt x="142595" y="239761"/>
                  </a:lnTo>
                  <a:lnTo>
                    <a:pt x="144046" y="246574"/>
                  </a:lnTo>
                  <a:lnTo>
                    <a:pt x="144403" y="24860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08"/>
            <p:cNvSpPr/>
            <p:nvPr/>
          </p:nvSpPr>
          <p:spPr>
            <a:xfrm>
              <a:off x="7332344" y="4114800"/>
              <a:ext cx="60009" cy="214313"/>
            </a:xfrm>
            <a:custGeom>
              <a:avLst/>
              <a:gdLst/>
              <a:ahLst/>
              <a:cxnLst/>
              <a:rect l="0" t="0" r="0" b="0"/>
              <a:pathLst>
                <a:path w="60009" h="214313">
                  <a:moveTo>
                    <a:pt x="0" y="0"/>
                  </a:moveTo>
                  <a:lnTo>
                    <a:pt x="0" y="9101"/>
                  </a:lnTo>
                  <a:lnTo>
                    <a:pt x="954" y="12735"/>
                  </a:lnTo>
                  <a:lnTo>
                    <a:pt x="2541" y="16110"/>
                  </a:lnTo>
                  <a:lnTo>
                    <a:pt x="4552" y="19312"/>
                  </a:lnTo>
                  <a:lnTo>
                    <a:pt x="5892" y="23352"/>
                  </a:lnTo>
                  <a:lnTo>
                    <a:pt x="6786" y="27951"/>
                  </a:lnTo>
                  <a:lnTo>
                    <a:pt x="7382" y="32921"/>
                  </a:lnTo>
                  <a:lnTo>
                    <a:pt x="8731" y="38140"/>
                  </a:lnTo>
                  <a:lnTo>
                    <a:pt x="10584" y="43524"/>
                  </a:lnTo>
                  <a:lnTo>
                    <a:pt x="12772" y="49018"/>
                  </a:lnTo>
                  <a:lnTo>
                    <a:pt x="14230" y="54586"/>
                  </a:lnTo>
                  <a:lnTo>
                    <a:pt x="15202" y="60203"/>
                  </a:lnTo>
                  <a:lnTo>
                    <a:pt x="15850" y="65853"/>
                  </a:lnTo>
                  <a:lnTo>
                    <a:pt x="17234" y="71524"/>
                  </a:lnTo>
                  <a:lnTo>
                    <a:pt x="19110" y="77210"/>
                  </a:lnTo>
                  <a:lnTo>
                    <a:pt x="21312" y="82906"/>
                  </a:lnTo>
                  <a:lnTo>
                    <a:pt x="22781" y="89560"/>
                  </a:lnTo>
                  <a:lnTo>
                    <a:pt x="23760" y="96854"/>
                  </a:lnTo>
                  <a:lnTo>
                    <a:pt x="24413" y="104574"/>
                  </a:lnTo>
                  <a:lnTo>
                    <a:pt x="25800" y="111626"/>
                  </a:lnTo>
                  <a:lnTo>
                    <a:pt x="27678" y="118232"/>
                  </a:lnTo>
                  <a:lnTo>
                    <a:pt x="29882" y="124542"/>
                  </a:lnTo>
                  <a:lnTo>
                    <a:pt x="31352" y="131605"/>
                  </a:lnTo>
                  <a:lnTo>
                    <a:pt x="32332" y="139172"/>
                  </a:lnTo>
                  <a:lnTo>
                    <a:pt x="32984" y="147073"/>
                  </a:lnTo>
                  <a:lnTo>
                    <a:pt x="34373" y="153294"/>
                  </a:lnTo>
                  <a:lnTo>
                    <a:pt x="36250" y="158393"/>
                  </a:lnTo>
                  <a:lnTo>
                    <a:pt x="38455" y="162745"/>
                  </a:lnTo>
                  <a:lnTo>
                    <a:pt x="39924" y="167552"/>
                  </a:lnTo>
                  <a:lnTo>
                    <a:pt x="40904" y="172661"/>
                  </a:lnTo>
                  <a:lnTo>
                    <a:pt x="41557" y="177972"/>
                  </a:lnTo>
                  <a:lnTo>
                    <a:pt x="42945" y="182465"/>
                  </a:lnTo>
                  <a:lnTo>
                    <a:pt x="44822" y="186414"/>
                  </a:lnTo>
                  <a:lnTo>
                    <a:pt x="47028" y="189998"/>
                  </a:lnTo>
                  <a:lnTo>
                    <a:pt x="49449" y="193340"/>
                  </a:lnTo>
                  <a:lnTo>
                    <a:pt x="52016" y="196521"/>
                  </a:lnTo>
                  <a:lnTo>
                    <a:pt x="54680" y="199594"/>
                  </a:lnTo>
                  <a:lnTo>
                    <a:pt x="56456" y="202595"/>
                  </a:lnTo>
                  <a:lnTo>
                    <a:pt x="57640" y="205548"/>
                  </a:lnTo>
                  <a:lnTo>
                    <a:pt x="60008" y="21431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09"/>
            <p:cNvSpPr/>
            <p:nvPr/>
          </p:nvSpPr>
          <p:spPr>
            <a:xfrm>
              <a:off x="7238047" y="4209097"/>
              <a:ext cx="265748" cy="42864"/>
            </a:xfrm>
            <a:custGeom>
              <a:avLst/>
              <a:gdLst/>
              <a:ahLst/>
              <a:cxnLst/>
              <a:rect l="0" t="0" r="0" b="0"/>
              <a:pathLst>
                <a:path w="265748" h="42864">
                  <a:moveTo>
                    <a:pt x="0" y="42863"/>
                  </a:moveTo>
                  <a:lnTo>
                    <a:pt x="4551" y="42863"/>
                  </a:lnTo>
                  <a:lnTo>
                    <a:pt x="5892" y="41910"/>
                  </a:lnTo>
                  <a:lnTo>
                    <a:pt x="6785" y="40323"/>
                  </a:lnTo>
                  <a:lnTo>
                    <a:pt x="7381" y="38312"/>
                  </a:lnTo>
                  <a:lnTo>
                    <a:pt x="8731" y="36019"/>
                  </a:lnTo>
                  <a:lnTo>
                    <a:pt x="10583" y="33538"/>
                  </a:lnTo>
                  <a:lnTo>
                    <a:pt x="12771" y="30931"/>
                  </a:lnTo>
                  <a:lnTo>
                    <a:pt x="16134" y="29193"/>
                  </a:lnTo>
                  <a:lnTo>
                    <a:pt x="20282" y="28035"/>
                  </a:lnTo>
                  <a:lnTo>
                    <a:pt x="24950" y="27263"/>
                  </a:lnTo>
                  <a:lnTo>
                    <a:pt x="29017" y="25795"/>
                  </a:lnTo>
                  <a:lnTo>
                    <a:pt x="32679" y="23864"/>
                  </a:lnTo>
                  <a:lnTo>
                    <a:pt x="36074" y="21624"/>
                  </a:lnTo>
                  <a:lnTo>
                    <a:pt x="40242" y="20132"/>
                  </a:lnTo>
                  <a:lnTo>
                    <a:pt x="44925" y="19136"/>
                  </a:lnTo>
                  <a:lnTo>
                    <a:pt x="49953" y="18472"/>
                  </a:lnTo>
                  <a:lnTo>
                    <a:pt x="56162" y="17077"/>
                  </a:lnTo>
                  <a:lnTo>
                    <a:pt x="63159" y="15195"/>
                  </a:lnTo>
                  <a:lnTo>
                    <a:pt x="70682" y="12987"/>
                  </a:lnTo>
                  <a:lnTo>
                    <a:pt x="78553" y="11516"/>
                  </a:lnTo>
                  <a:lnTo>
                    <a:pt x="86659" y="10535"/>
                  </a:lnTo>
                  <a:lnTo>
                    <a:pt x="94920" y="9881"/>
                  </a:lnTo>
                  <a:lnTo>
                    <a:pt x="103285" y="8492"/>
                  </a:lnTo>
                  <a:lnTo>
                    <a:pt x="111719" y="6614"/>
                  </a:lnTo>
                  <a:lnTo>
                    <a:pt x="120199" y="4410"/>
                  </a:lnTo>
                  <a:lnTo>
                    <a:pt x="128711" y="2940"/>
                  </a:lnTo>
                  <a:lnTo>
                    <a:pt x="137242" y="1960"/>
                  </a:lnTo>
                  <a:lnTo>
                    <a:pt x="145787" y="1307"/>
                  </a:lnTo>
                  <a:lnTo>
                    <a:pt x="153389" y="871"/>
                  </a:lnTo>
                  <a:lnTo>
                    <a:pt x="166915" y="387"/>
                  </a:lnTo>
                  <a:lnTo>
                    <a:pt x="197965" y="77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10"/>
            <p:cNvSpPr/>
            <p:nvPr/>
          </p:nvSpPr>
          <p:spPr>
            <a:xfrm>
              <a:off x="7640964" y="4097654"/>
              <a:ext cx="171442" cy="85726"/>
            </a:xfrm>
            <a:custGeom>
              <a:avLst/>
              <a:gdLst/>
              <a:ahLst/>
              <a:cxnLst/>
              <a:rect l="0" t="0" r="0" b="0"/>
              <a:pathLst>
                <a:path w="171442" h="85726">
                  <a:moveTo>
                    <a:pt x="8563" y="0"/>
                  </a:moveTo>
                  <a:lnTo>
                    <a:pt x="0" y="0"/>
                  </a:lnTo>
                  <a:lnTo>
                    <a:pt x="4544" y="4551"/>
                  </a:lnTo>
                  <a:lnTo>
                    <a:pt x="5883" y="6844"/>
                  </a:lnTo>
                  <a:lnTo>
                    <a:pt x="6776" y="9326"/>
                  </a:lnTo>
                  <a:lnTo>
                    <a:pt x="7373" y="11932"/>
                  </a:lnTo>
                  <a:lnTo>
                    <a:pt x="7769" y="14622"/>
                  </a:lnTo>
                  <a:lnTo>
                    <a:pt x="8034" y="17369"/>
                  </a:lnTo>
                  <a:lnTo>
                    <a:pt x="8210" y="20152"/>
                  </a:lnTo>
                  <a:lnTo>
                    <a:pt x="8407" y="25784"/>
                  </a:lnTo>
                  <a:lnTo>
                    <a:pt x="8532" y="37161"/>
                  </a:lnTo>
                  <a:lnTo>
                    <a:pt x="8560" y="61675"/>
                  </a:lnTo>
                  <a:lnTo>
                    <a:pt x="7609" y="64929"/>
                  </a:lnTo>
                  <a:lnTo>
                    <a:pt x="6022" y="68052"/>
                  </a:lnTo>
                  <a:lnTo>
                    <a:pt x="344" y="76621"/>
                  </a:lnTo>
                  <a:lnTo>
                    <a:pt x="226" y="77751"/>
                  </a:lnTo>
                  <a:lnTo>
                    <a:pt x="147" y="79456"/>
                  </a:lnTo>
                  <a:lnTo>
                    <a:pt x="21" y="84487"/>
                  </a:lnTo>
                  <a:lnTo>
                    <a:pt x="964" y="84900"/>
                  </a:lnTo>
                  <a:lnTo>
                    <a:pt x="5888" y="85481"/>
                  </a:lnTo>
                  <a:lnTo>
                    <a:pt x="10947" y="85711"/>
                  </a:lnTo>
                  <a:lnTo>
                    <a:pt x="155822" y="85725"/>
                  </a:lnTo>
                  <a:lnTo>
                    <a:pt x="159123" y="84773"/>
                  </a:lnTo>
                  <a:lnTo>
                    <a:pt x="162277" y="83186"/>
                  </a:lnTo>
                  <a:lnTo>
                    <a:pt x="171441" y="7715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11"/>
            <p:cNvSpPr/>
            <p:nvPr/>
          </p:nvSpPr>
          <p:spPr>
            <a:xfrm>
              <a:off x="7786792" y="4063365"/>
              <a:ext cx="42759" cy="282893"/>
            </a:xfrm>
            <a:custGeom>
              <a:avLst/>
              <a:gdLst/>
              <a:ahLst/>
              <a:cxnLst/>
              <a:rect l="0" t="0" r="0" b="0"/>
              <a:pathLst>
                <a:path w="42759" h="282893">
                  <a:moveTo>
                    <a:pt x="8467" y="0"/>
                  </a:moveTo>
                  <a:lnTo>
                    <a:pt x="0" y="0"/>
                  </a:lnTo>
                  <a:lnTo>
                    <a:pt x="4477" y="0"/>
                  </a:lnTo>
                  <a:lnTo>
                    <a:pt x="5808" y="952"/>
                  </a:lnTo>
                  <a:lnTo>
                    <a:pt x="6695" y="2539"/>
                  </a:lnTo>
                  <a:lnTo>
                    <a:pt x="7679" y="6843"/>
                  </a:lnTo>
                  <a:lnTo>
                    <a:pt x="8117" y="11931"/>
                  </a:lnTo>
                  <a:lnTo>
                    <a:pt x="9187" y="14622"/>
                  </a:lnTo>
                  <a:lnTo>
                    <a:pt x="10852" y="17368"/>
                  </a:lnTo>
                  <a:lnTo>
                    <a:pt x="12914" y="20150"/>
                  </a:lnTo>
                  <a:lnTo>
                    <a:pt x="15242" y="24864"/>
                  </a:lnTo>
                  <a:lnTo>
                    <a:pt x="17747" y="30863"/>
                  </a:lnTo>
                  <a:lnTo>
                    <a:pt x="20368" y="37720"/>
                  </a:lnTo>
                  <a:lnTo>
                    <a:pt x="22116" y="44197"/>
                  </a:lnTo>
                  <a:lnTo>
                    <a:pt x="23282" y="50419"/>
                  </a:lnTo>
                  <a:lnTo>
                    <a:pt x="24059" y="56473"/>
                  </a:lnTo>
                  <a:lnTo>
                    <a:pt x="24576" y="63366"/>
                  </a:lnTo>
                  <a:lnTo>
                    <a:pt x="24922" y="70819"/>
                  </a:lnTo>
                  <a:lnTo>
                    <a:pt x="25306" y="86720"/>
                  </a:lnTo>
                  <a:lnTo>
                    <a:pt x="25476" y="103312"/>
                  </a:lnTo>
                  <a:lnTo>
                    <a:pt x="26474" y="111737"/>
                  </a:lnTo>
                  <a:lnTo>
                    <a:pt x="28092" y="120211"/>
                  </a:lnTo>
                  <a:lnTo>
                    <a:pt x="30123" y="128718"/>
                  </a:lnTo>
                  <a:lnTo>
                    <a:pt x="31478" y="138199"/>
                  </a:lnTo>
                  <a:lnTo>
                    <a:pt x="32380" y="148331"/>
                  </a:lnTo>
                  <a:lnTo>
                    <a:pt x="32981" y="158894"/>
                  </a:lnTo>
                  <a:lnTo>
                    <a:pt x="33650" y="178252"/>
                  </a:lnTo>
                  <a:lnTo>
                    <a:pt x="34115" y="215808"/>
                  </a:lnTo>
                  <a:lnTo>
                    <a:pt x="34185" y="272473"/>
                  </a:lnTo>
                  <a:lnTo>
                    <a:pt x="35138" y="273088"/>
                  </a:lnTo>
                  <a:lnTo>
                    <a:pt x="36725" y="273499"/>
                  </a:lnTo>
                  <a:lnTo>
                    <a:pt x="38736" y="273772"/>
                  </a:lnTo>
                  <a:lnTo>
                    <a:pt x="40076" y="274907"/>
                  </a:lnTo>
                  <a:lnTo>
                    <a:pt x="40970" y="276616"/>
                  </a:lnTo>
                  <a:lnTo>
                    <a:pt x="42758" y="28289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12"/>
            <p:cNvSpPr/>
            <p:nvPr/>
          </p:nvSpPr>
          <p:spPr>
            <a:xfrm>
              <a:off x="8035290" y="4149090"/>
              <a:ext cx="180023" cy="25718"/>
            </a:xfrm>
            <a:custGeom>
              <a:avLst/>
              <a:gdLst/>
              <a:ahLst/>
              <a:cxnLst/>
              <a:rect l="0" t="0" r="0" b="0"/>
              <a:pathLst>
                <a:path w="180023" h="25718">
                  <a:moveTo>
                    <a:pt x="0" y="25717"/>
                  </a:moveTo>
                  <a:lnTo>
                    <a:pt x="0" y="21166"/>
                  </a:lnTo>
                  <a:lnTo>
                    <a:pt x="952" y="19826"/>
                  </a:lnTo>
                  <a:lnTo>
                    <a:pt x="2539" y="18932"/>
                  </a:lnTo>
                  <a:lnTo>
                    <a:pt x="7381" y="17498"/>
                  </a:lnTo>
                  <a:lnTo>
                    <a:pt x="12770" y="17249"/>
                  </a:lnTo>
                  <a:lnTo>
                    <a:pt x="16134" y="16262"/>
                  </a:lnTo>
                  <a:lnTo>
                    <a:pt x="20281" y="14651"/>
                  </a:lnTo>
                  <a:lnTo>
                    <a:pt x="24950" y="12625"/>
                  </a:lnTo>
                  <a:lnTo>
                    <a:pt x="29968" y="11274"/>
                  </a:lnTo>
                  <a:lnTo>
                    <a:pt x="35218" y="10373"/>
                  </a:lnTo>
                  <a:lnTo>
                    <a:pt x="40624" y="9773"/>
                  </a:lnTo>
                  <a:lnTo>
                    <a:pt x="45180" y="9373"/>
                  </a:lnTo>
                  <a:lnTo>
                    <a:pt x="49170" y="9106"/>
                  </a:lnTo>
                  <a:lnTo>
                    <a:pt x="52782" y="8928"/>
                  </a:lnTo>
                  <a:lnTo>
                    <a:pt x="58048" y="7857"/>
                  </a:lnTo>
                  <a:lnTo>
                    <a:pt x="64416" y="6190"/>
                  </a:lnTo>
                  <a:lnTo>
                    <a:pt x="71519" y="4127"/>
                  </a:lnTo>
                  <a:lnTo>
                    <a:pt x="78158" y="2751"/>
                  </a:lnTo>
                  <a:lnTo>
                    <a:pt x="84491" y="1834"/>
                  </a:lnTo>
                  <a:lnTo>
                    <a:pt x="90617" y="1222"/>
                  </a:lnTo>
                  <a:lnTo>
                    <a:pt x="96606" y="815"/>
                  </a:lnTo>
                  <a:lnTo>
                    <a:pt x="102504" y="543"/>
                  </a:lnTo>
                  <a:lnTo>
                    <a:pt x="114137" y="241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13"/>
            <p:cNvSpPr/>
            <p:nvPr/>
          </p:nvSpPr>
          <p:spPr>
            <a:xfrm>
              <a:off x="8035290" y="4234815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17145"/>
                  </a:moveTo>
                  <a:lnTo>
                    <a:pt x="4551" y="17145"/>
                  </a:lnTo>
                  <a:lnTo>
                    <a:pt x="5891" y="16192"/>
                  </a:lnTo>
                  <a:lnTo>
                    <a:pt x="6785" y="14605"/>
                  </a:lnTo>
                  <a:lnTo>
                    <a:pt x="8219" y="9764"/>
                  </a:lnTo>
                  <a:lnTo>
                    <a:pt x="8336" y="8414"/>
                  </a:lnTo>
                  <a:lnTo>
                    <a:pt x="8415" y="6562"/>
                  </a:lnTo>
                  <a:lnTo>
                    <a:pt x="8467" y="4374"/>
                  </a:lnTo>
                  <a:lnTo>
                    <a:pt x="10408" y="2916"/>
                  </a:lnTo>
                  <a:lnTo>
                    <a:pt x="13606" y="1944"/>
                  </a:lnTo>
                  <a:lnTo>
                    <a:pt x="17643" y="1296"/>
                  </a:lnTo>
                  <a:lnTo>
                    <a:pt x="21287" y="864"/>
                  </a:lnTo>
                  <a:lnTo>
                    <a:pt x="27875" y="384"/>
                  </a:lnTo>
                  <a:lnTo>
                    <a:pt x="36519" y="171"/>
                  </a:lnTo>
                  <a:lnTo>
                    <a:pt x="147426" y="0"/>
                  </a:lnTo>
                  <a:lnTo>
                    <a:pt x="154482" y="952"/>
                  </a:lnTo>
                  <a:lnTo>
                    <a:pt x="161090" y="2539"/>
                  </a:lnTo>
                  <a:lnTo>
                    <a:pt x="167401" y="4550"/>
                  </a:lnTo>
                  <a:lnTo>
                    <a:pt x="174466" y="5891"/>
                  </a:lnTo>
                  <a:lnTo>
                    <a:pt x="182032" y="6785"/>
                  </a:lnTo>
                  <a:lnTo>
                    <a:pt x="196156" y="7778"/>
                  </a:lnTo>
                  <a:lnTo>
                    <a:pt x="214312" y="857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14"/>
            <p:cNvSpPr/>
            <p:nvPr/>
          </p:nvSpPr>
          <p:spPr>
            <a:xfrm>
              <a:off x="8386806" y="4097770"/>
              <a:ext cx="171398" cy="308496"/>
            </a:xfrm>
            <a:custGeom>
              <a:avLst/>
              <a:gdLst/>
              <a:ahLst/>
              <a:cxnLst/>
              <a:rect l="0" t="0" r="0" b="0"/>
              <a:pathLst>
                <a:path w="171398" h="308496">
                  <a:moveTo>
                    <a:pt x="154261" y="25602"/>
                  </a:moveTo>
                  <a:lnTo>
                    <a:pt x="154261" y="21051"/>
                  </a:lnTo>
                  <a:lnTo>
                    <a:pt x="153309" y="19711"/>
                  </a:lnTo>
                  <a:lnTo>
                    <a:pt x="151721" y="18817"/>
                  </a:lnTo>
                  <a:lnTo>
                    <a:pt x="149710" y="18221"/>
                  </a:lnTo>
                  <a:lnTo>
                    <a:pt x="144936" y="15019"/>
                  </a:lnTo>
                  <a:lnTo>
                    <a:pt x="138661" y="9753"/>
                  </a:lnTo>
                  <a:lnTo>
                    <a:pt x="135262" y="6493"/>
                  </a:lnTo>
                  <a:lnTo>
                    <a:pt x="133022" y="4291"/>
                  </a:lnTo>
                  <a:lnTo>
                    <a:pt x="130577" y="2822"/>
                  </a:lnTo>
                  <a:lnTo>
                    <a:pt x="125320" y="1190"/>
                  </a:lnTo>
                  <a:lnTo>
                    <a:pt x="122585" y="755"/>
                  </a:lnTo>
                  <a:lnTo>
                    <a:pt x="119809" y="465"/>
                  </a:lnTo>
                  <a:lnTo>
                    <a:pt x="117005" y="271"/>
                  </a:lnTo>
                  <a:lnTo>
                    <a:pt x="113231" y="142"/>
                  </a:lnTo>
                  <a:lnTo>
                    <a:pt x="103958" y="0"/>
                  </a:lnTo>
                  <a:lnTo>
                    <a:pt x="99772" y="913"/>
                  </a:lnTo>
                  <a:lnTo>
                    <a:pt x="96028" y="2476"/>
                  </a:lnTo>
                  <a:lnTo>
                    <a:pt x="92578" y="4469"/>
                  </a:lnTo>
                  <a:lnTo>
                    <a:pt x="89327" y="6751"/>
                  </a:lnTo>
                  <a:lnTo>
                    <a:pt x="86207" y="9225"/>
                  </a:lnTo>
                  <a:lnTo>
                    <a:pt x="83173" y="11827"/>
                  </a:lnTo>
                  <a:lnTo>
                    <a:pt x="80200" y="13561"/>
                  </a:lnTo>
                  <a:lnTo>
                    <a:pt x="77264" y="14717"/>
                  </a:lnTo>
                  <a:lnTo>
                    <a:pt x="74355" y="15488"/>
                  </a:lnTo>
                  <a:lnTo>
                    <a:pt x="70510" y="17907"/>
                  </a:lnTo>
                  <a:lnTo>
                    <a:pt x="66043" y="21425"/>
                  </a:lnTo>
                  <a:lnTo>
                    <a:pt x="61158" y="25675"/>
                  </a:lnTo>
                  <a:lnTo>
                    <a:pt x="53192" y="32937"/>
                  </a:lnTo>
                  <a:lnTo>
                    <a:pt x="46477" y="39340"/>
                  </a:lnTo>
                  <a:lnTo>
                    <a:pt x="22847" y="62728"/>
                  </a:lnTo>
                  <a:lnTo>
                    <a:pt x="19979" y="66545"/>
                  </a:lnTo>
                  <a:lnTo>
                    <a:pt x="17115" y="70995"/>
                  </a:lnTo>
                  <a:lnTo>
                    <a:pt x="14253" y="75867"/>
                  </a:lnTo>
                  <a:lnTo>
                    <a:pt x="11393" y="80067"/>
                  </a:lnTo>
                  <a:lnTo>
                    <a:pt x="8533" y="83819"/>
                  </a:lnTo>
                  <a:lnTo>
                    <a:pt x="5673" y="87274"/>
                  </a:lnTo>
                  <a:lnTo>
                    <a:pt x="3768" y="91482"/>
                  </a:lnTo>
                  <a:lnTo>
                    <a:pt x="2498" y="96192"/>
                  </a:lnTo>
                  <a:lnTo>
                    <a:pt x="1085" y="105553"/>
                  </a:lnTo>
                  <a:lnTo>
                    <a:pt x="458" y="112888"/>
                  </a:lnTo>
                  <a:lnTo>
                    <a:pt x="105" y="122373"/>
                  </a:lnTo>
                  <a:lnTo>
                    <a:pt x="0" y="131216"/>
                  </a:lnTo>
                  <a:lnTo>
                    <a:pt x="937" y="133159"/>
                  </a:lnTo>
                  <a:lnTo>
                    <a:pt x="2516" y="134454"/>
                  </a:lnTo>
                  <a:lnTo>
                    <a:pt x="4521" y="135318"/>
                  </a:lnTo>
                  <a:lnTo>
                    <a:pt x="9287" y="138817"/>
                  </a:lnTo>
                  <a:lnTo>
                    <a:pt x="11892" y="141084"/>
                  </a:lnTo>
                  <a:lnTo>
                    <a:pt x="14580" y="142595"/>
                  </a:lnTo>
                  <a:lnTo>
                    <a:pt x="17326" y="143602"/>
                  </a:lnTo>
                  <a:lnTo>
                    <a:pt x="20108" y="144274"/>
                  </a:lnTo>
                  <a:lnTo>
                    <a:pt x="22916" y="144722"/>
                  </a:lnTo>
                  <a:lnTo>
                    <a:pt x="25740" y="145020"/>
                  </a:lnTo>
                  <a:lnTo>
                    <a:pt x="28575" y="145219"/>
                  </a:lnTo>
                  <a:lnTo>
                    <a:pt x="32371" y="145352"/>
                  </a:lnTo>
                  <a:lnTo>
                    <a:pt x="41667" y="145499"/>
                  </a:lnTo>
                  <a:lnTo>
                    <a:pt x="45862" y="144586"/>
                  </a:lnTo>
                  <a:lnTo>
                    <a:pt x="49610" y="143025"/>
                  </a:lnTo>
                  <a:lnTo>
                    <a:pt x="53061" y="141031"/>
                  </a:lnTo>
                  <a:lnTo>
                    <a:pt x="61976" y="136276"/>
                  </a:lnTo>
                  <a:lnTo>
                    <a:pt x="67020" y="133675"/>
                  </a:lnTo>
                  <a:lnTo>
                    <a:pt x="71335" y="130988"/>
                  </a:lnTo>
                  <a:lnTo>
                    <a:pt x="75165" y="128245"/>
                  </a:lnTo>
                  <a:lnTo>
                    <a:pt x="78670" y="125463"/>
                  </a:lnTo>
                  <a:lnTo>
                    <a:pt x="81960" y="122656"/>
                  </a:lnTo>
                  <a:lnTo>
                    <a:pt x="85106" y="119833"/>
                  </a:lnTo>
                  <a:lnTo>
                    <a:pt x="88154" y="116997"/>
                  </a:lnTo>
                  <a:lnTo>
                    <a:pt x="91140" y="113202"/>
                  </a:lnTo>
                  <a:lnTo>
                    <a:pt x="94083" y="108767"/>
                  </a:lnTo>
                  <a:lnTo>
                    <a:pt x="96997" y="103906"/>
                  </a:lnTo>
                  <a:lnTo>
                    <a:pt x="100845" y="99712"/>
                  </a:lnTo>
                  <a:lnTo>
                    <a:pt x="105315" y="95964"/>
                  </a:lnTo>
                  <a:lnTo>
                    <a:pt x="110201" y="92512"/>
                  </a:lnTo>
                  <a:lnTo>
                    <a:pt x="114410" y="88307"/>
                  </a:lnTo>
                  <a:lnTo>
                    <a:pt x="118169" y="83598"/>
                  </a:lnTo>
                  <a:lnTo>
                    <a:pt x="121628" y="78553"/>
                  </a:lnTo>
                  <a:lnTo>
                    <a:pt x="124885" y="74238"/>
                  </a:lnTo>
                  <a:lnTo>
                    <a:pt x="128010" y="70409"/>
                  </a:lnTo>
                  <a:lnTo>
                    <a:pt x="131046" y="66903"/>
                  </a:lnTo>
                  <a:lnTo>
                    <a:pt x="134021" y="62661"/>
                  </a:lnTo>
                  <a:lnTo>
                    <a:pt x="136958" y="57928"/>
                  </a:lnTo>
                  <a:lnTo>
                    <a:pt x="139868" y="52868"/>
                  </a:lnTo>
                  <a:lnTo>
                    <a:pt x="142760" y="48542"/>
                  </a:lnTo>
                  <a:lnTo>
                    <a:pt x="145642" y="44705"/>
                  </a:lnTo>
                  <a:lnTo>
                    <a:pt x="148515" y="41195"/>
                  </a:lnTo>
                  <a:lnTo>
                    <a:pt x="151708" y="34755"/>
                  </a:lnTo>
                  <a:lnTo>
                    <a:pt x="152558" y="31704"/>
                  </a:lnTo>
                  <a:lnTo>
                    <a:pt x="156044" y="25774"/>
                  </a:lnTo>
                  <a:lnTo>
                    <a:pt x="158308" y="22859"/>
                  </a:lnTo>
                  <a:lnTo>
                    <a:pt x="160822" y="17081"/>
                  </a:lnTo>
                  <a:lnTo>
                    <a:pt x="162799" y="8606"/>
                  </a:lnTo>
                  <a:lnTo>
                    <a:pt x="167374" y="8502"/>
                  </a:lnTo>
                  <a:lnTo>
                    <a:pt x="168718" y="9439"/>
                  </a:lnTo>
                  <a:lnTo>
                    <a:pt x="169615" y="11017"/>
                  </a:lnTo>
                  <a:lnTo>
                    <a:pt x="170610" y="15310"/>
                  </a:lnTo>
                  <a:lnTo>
                    <a:pt x="171170" y="23082"/>
                  </a:lnTo>
                  <a:lnTo>
                    <a:pt x="171336" y="32369"/>
                  </a:lnTo>
                  <a:lnTo>
                    <a:pt x="171397" y="52999"/>
                  </a:lnTo>
                  <a:lnTo>
                    <a:pt x="168862" y="61908"/>
                  </a:lnTo>
                  <a:lnTo>
                    <a:pt x="166853" y="66951"/>
                  </a:lnTo>
                  <a:lnTo>
                    <a:pt x="165513" y="73171"/>
                  </a:lnTo>
                  <a:lnTo>
                    <a:pt x="164620" y="80174"/>
                  </a:lnTo>
                  <a:lnTo>
                    <a:pt x="164024" y="87701"/>
                  </a:lnTo>
                  <a:lnTo>
                    <a:pt x="163628" y="94624"/>
                  </a:lnTo>
                  <a:lnTo>
                    <a:pt x="163186" y="107396"/>
                  </a:lnTo>
                  <a:lnTo>
                    <a:pt x="164021" y="114421"/>
                  </a:lnTo>
                  <a:lnTo>
                    <a:pt x="165530" y="121963"/>
                  </a:lnTo>
                  <a:lnTo>
                    <a:pt x="167489" y="129848"/>
                  </a:lnTo>
                  <a:lnTo>
                    <a:pt x="167842" y="137009"/>
                  </a:lnTo>
                  <a:lnTo>
                    <a:pt x="167125" y="143688"/>
                  </a:lnTo>
                  <a:lnTo>
                    <a:pt x="165695" y="150046"/>
                  </a:lnTo>
                  <a:lnTo>
                    <a:pt x="164741" y="157142"/>
                  </a:lnTo>
                  <a:lnTo>
                    <a:pt x="164105" y="164731"/>
                  </a:lnTo>
                  <a:lnTo>
                    <a:pt x="163681" y="172647"/>
                  </a:lnTo>
                  <a:lnTo>
                    <a:pt x="163210" y="189063"/>
                  </a:lnTo>
                  <a:lnTo>
                    <a:pt x="162848" y="242460"/>
                  </a:lnTo>
                  <a:lnTo>
                    <a:pt x="162834" y="293701"/>
                  </a:lnTo>
                  <a:lnTo>
                    <a:pt x="161881" y="295775"/>
                  </a:lnTo>
                  <a:lnTo>
                    <a:pt x="160294" y="297157"/>
                  </a:lnTo>
                  <a:lnTo>
                    <a:pt x="158283" y="298079"/>
                  </a:lnTo>
                  <a:lnTo>
                    <a:pt x="156942" y="299646"/>
                  </a:lnTo>
                  <a:lnTo>
                    <a:pt x="156048" y="301643"/>
                  </a:lnTo>
                  <a:lnTo>
                    <a:pt x="154261" y="30849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15"/>
            <p:cNvSpPr/>
            <p:nvPr/>
          </p:nvSpPr>
          <p:spPr>
            <a:xfrm>
              <a:off x="7255192" y="4654947"/>
              <a:ext cx="188596" cy="238566"/>
            </a:xfrm>
            <a:custGeom>
              <a:avLst/>
              <a:gdLst/>
              <a:ahLst/>
              <a:cxnLst/>
              <a:rect l="0" t="0" r="0" b="0"/>
              <a:pathLst>
                <a:path w="188596" h="238566">
                  <a:moveTo>
                    <a:pt x="0" y="8493"/>
                  </a:moveTo>
                  <a:lnTo>
                    <a:pt x="4551" y="13044"/>
                  </a:lnTo>
                  <a:lnTo>
                    <a:pt x="5891" y="15336"/>
                  </a:lnTo>
                  <a:lnTo>
                    <a:pt x="7381" y="20424"/>
                  </a:lnTo>
                  <a:lnTo>
                    <a:pt x="7778" y="24067"/>
                  </a:lnTo>
                  <a:lnTo>
                    <a:pt x="8043" y="28401"/>
                  </a:lnTo>
                  <a:lnTo>
                    <a:pt x="8338" y="38295"/>
                  </a:lnTo>
                  <a:lnTo>
                    <a:pt x="8468" y="49044"/>
                  </a:lnTo>
                  <a:lnTo>
                    <a:pt x="9456" y="54577"/>
                  </a:lnTo>
                  <a:lnTo>
                    <a:pt x="11066" y="60171"/>
                  </a:lnTo>
                  <a:lnTo>
                    <a:pt x="13093" y="65804"/>
                  </a:lnTo>
                  <a:lnTo>
                    <a:pt x="14444" y="72418"/>
                  </a:lnTo>
                  <a:lnTo>
                    <a:pt x="15344" y="79684"/>
                  </a:lnTo>
                  <a:lnTo>
                    <a:pt x="15945" y="87386"/>
                  </a:lnTo>
                  <a:lnTo>
                    <a:pt x="16344" y="95378"/>
                  </a:lnTo>
                  <a:lnTo>
                    <a:pt x="16789" y="111879"/>
                  </a:lnTo>
                  <a:lnTo>
                    <a:pt x="17114" y="155462"/>
                  </a:lnTo>
                  <a:lnTo>
                    <a:pt x="17145" y="238565"/>
                  </a:lnTo>
                  <a:lnTo>
                    <a:pt x="17145" y="182616"/>
                  </a:lnTo>
                  <a:lnTo>
                    <a:pt x="18098" y="176010"/>
                  </a:lnTo>
                  <a:lnTo>
                    <a:pt x="19685" y="168748"/>
                  </a:lnTo>
                  <a:lnTo>
                    <a:pt x="21696" y="161050"/>
                  </a:lnTo>
                  <a:lnTo>
                    <a:pt x="23990" y="153060"/>
                  </a:lnTo>
                  <a:lnTo>
                    <a:pt x="29077" y="136562"/>
                  </a:lnTo>
                  <a:lnTo>
                    <a:pt x="34513" y="117165"/>
                  </a:lnTo>
                  <a:lnTo>
                    <a:pt x="37296" y="106658"/>
                  </a:lnTo>
                  <a:lnTo>
                    <a:pt x="40104" y="97749"/>
                  </a:lnTo>
                  <a:lnTo>
                    <a:pt x="42929" y="89905"/>
                  </a:lnTo>
                  <a:lnTo>
                    <a:pt x="45764" y="82770"/>
                  </a:lnTo>
                  <a:lnTo>
                    <a:pt x="49559" y="75156"/>
                  </a:lnTo>
                  <a:lnTo>
                    <a:pt x="53995" y="67222"/>
                  </a:lnTo>
                  <a:lnTo>
                    <a:pt x="58856" y="59076"/>
                  </a:lnTo>
                  <a:lnTo>
                    <a:pt x="63050" y="51740"/>
                  </a:lnTo>
                  <a:lnTo>
                    <a:pt x="70250" y="38508"/>
                  </a:lnTo>
                  <a:lnTo>
                    <a:pt x="74455" y="33266"/>
                  </a:lnTo>
                  <a:lnTo>
                    <a:pt x="79164" y="28818"/>
                  </a:lnTo>
                  <a:lnTo>
                    <a:pt x="84208" y="24900"/>
                  </a:lnTo>
                  <a:lnTo>
                    <a:pt x="88524" y="20383"/>
                  </a:lnTo>
                  <a:lnTo>
                    <a:pt x="92354" y="15468"/>
                  </a:lnTo>
                  <a:lnTo>
                    <a:pt x="95859" y="10285"/>
                  </a:lnTo>
                  <a:lnTo>
                    <a:pt x="99149" y="6830"/>
                  </a:lnTo>
                  <a:lnTo>
                    <a:pt x="102294" y="4527"/>
                  </a:lnTo>
                  <a:lnTo>
                    <a:pt x="105343" y="2991"/>
                  </a:lnTo>
                  <a:lnTo>
                    <a:pt x="109281" y="1967"/>
                  </a:lnTo>
                  <a:lnTo>
                    <a:pt x="113812" y="1285"/>
                  </a:lnTo>
                  <a:lnTo>
                    <a:pt x="118736" y="830"/>
                  </a:lnTo>
                  <a:lnTo>
                    <a:pt x="122973" y="527"/>
                  </a:lnTo>
                  <a:lnTo>
                    <a:pt x="126749" y="325"/>
                  </a:lnTo>
                  <a:lnTo>
                    <a:pt x="133486" y="100"/>
                  </a:lnTo>
                  <a:lnTo>
                    <a:pt x="139655" y="0"/>
                  </a:lnTo>
                  <a:lnTo>
                    <a:pt x="142633" y="926"/>
                  </a:lnTo>
                  <a:lnTo>
                    <a:pt x="148483" y="4494"/>
                  </a:lnTo>
                  <a:lnTo>
                    <a:pt x="154258" y="9256"/>
                  </a:lnTo>
                  <a:lnTo>
                    <a:pt x="157131" y="11859"/>
                  </a:lnTo>
                  <a:lnTo>
                    <a:pt x="159999" y="15499"/>
                  </a:lnTo>
                  <a:lnTo>
                    <a:pt x="162863" y="19831"/>
                  </a:lnTo>
                  <a:lnTo>
                    <a:pt x="165726" y="24624"/>
                  </a:lnTo>
                  <a:lnTo>
                    <a:pt x="168586" y="28772"/>
                  </a:lnTo>
                  <a:lnTo>
                    <a:pt x="174305" y="35920"/>
                  </a:lnTo>
                  <a:lnTo>
                    <a:pt x="176210" y="41065"/>
                  </a:lnTo>
                  <a:lnTo>
                    <a:pt x="177482" y="47353"/>
                  </a:lnTo>
                  <a:lnTo>
                    <a:pt x="178328" y="54402"/>
                  </a:lnTo>
                  <a:lnTo>
                    <a:pt x="178893" y="61007"/>
                  </a:lnTo>
                  <a:lnTo>
                    <a:pt x="179270" y="67315"/>
                  </a:lnTo>
                  <a:lnTo>
                    <a:pt x="179689" y="79403"/>
                  </a:lnTo>
                  <a:lnTo>
                    <a:pt x="179923" y="97872"/>
                  </a:lnTo>
                  <a:lnTo>
                    <a:pt x="180009" y="128459"/>
                  </a:lnTo>
                  <a:lnTo>
                    <a:pt x="180967" y="134191"/>
                  </a:lnTo>
                  <a:lnTo>
                    <a:pt x="182557" y="140869"/>
                  </a:lnTo>
                  <a:lnTo>
                    <a:pt x="184570" y="148178"/>
                  </a:lnTo>
                  <a:lnTo>
                    <a:pt x="185911" y="154004"/>
                  </a:lnTo>
                  <a:lnTo>
                    <a:pt x="186806" y="158840"/>
                  </a:lnTo>
                  <a:lnTo>
                    <a:pt x="187403" y="163017"/>
                  </a:lnTo>
                  <a:lnTo>
                    <a:pt x="187800" y="167707"/>
                  </a:lnTo>
                  <a:lnTo>
                    <a:pt x="188065" y="172738"/>
                  </a:lnTo>
                  <a:lnTo>
                    <a:pt x="188490" y="185399"/>
                  </a:lnTo>
                  <a:lnTo>
                    <a:pt x="188586" y="195622"/>
                  </a:lnTo>
                  <a:lnTo>
                    <a:pt x="188595" y="20566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16"/>
            <p:cNvSpPr/>
            <p:nvPr/>
          </p:nvSpPr>
          <p:spPr>
            <a:xfrm>
              <a:off x="7538084" y="4612053"/>
              <a:ext cx="141019" cy="229961"/>
            </a:xfrm>
            <a:custGeom>
              <a:avLst/>
              <a:gdLst/>
              <a:ahLst/>
              <a:cxnLst/>
              <a:rect l="0" t="0" r="0" b="0"/>
              <a:pathLst>
                <a:path w="141019" h="229961">
                  <a:moveTo>
                    <a:pt x="42863" y="34242"/>
                  </a:moveTo>
                  <a:lnTo>
                    <a:pt x="42863" y="38792"/>
                  </a:lnTo>
                  <a:lnTo>
                    <a:pt x="41911" y="41085"/>
                  </a:lnTo>
                  <a:lnTo>
                    <a:pt x="36019" y="49816"/>
                  </a:lnTo>
                  <a:lnTo>
                    <a:pt x="33538" y="54150"/>
                  </a:lnTo>
                  <a:lnTo>
                    <a:pt x="30932" y="58944"/>
                  </a:lnTo>
                  <a:lnTo>
                    <a:pt x="29194" y="64044"/>
                  </a:lnTo>
                  <a:lnTo>
                    <a:pt x="28035" y="69350"/>
                  </a:lnTo>
                  <a:lnTo>
                    <a:pt x="27262" y="74793"/>
                  </a:lnTo>
                  <a:lnTo>
                    <a:pt x="25796" y="80326"/>
                  </a:lnTo>
                  <a:lnTo>
                    <a:pt x="23865" y="85919"/>
                  </a:lnTo>
                  <a:lnTo>
                    <a:pt x="21625" y="91554"/>
                  </a:lnTo>
                  <a:lnTo>
                    <a:pt x="19179" y="97215"/>
                  </a:lnTo>
                  <a:lnTo>
                    <a:pt x="13923" y="108585"/>
                  </a:lnTo>
                  <a:lnTo>
                    <a:pt x="5607" y="125696"/>
                  </a:lnTo>
                  <a:lnTo>
                    <a:pt x="3738" y="131406"/>
                  </a:lnTo>
                  <a:lnTo>
                    <a:pt x="2492" y="137118"/>
                  </a:lnTo>
                  <a:lnTo>
                    <a:pt x="1661" y="142831"/>
                  </a:lnTo>
                  <a:lnTo>
                    <a:pt x="1108" y="148545"/>
                  </a:lnTo>
                  <a:lnTo>
                    <a:pt x="739" y="154259"/>
                  </a:lnTo>
                  <a:lnTo>
                    <a:pt x="493" y="159973"/>
                  </a:lnTo>
                  <a:lnTo>
                    <a:pt x="219" y="171402"/>
                  </a:lnTo>
                  <a:lnTo>
                    <a:pt x="14" y="199475"/>
                  </a:lnTo>
                  <a:lnTo>
                    <a:pt x="962" y="203452"/>
                  </a:lnTo>
                  <a:lnTo>
                    <a:pt x="2547" y="208009"/>
                  </a:lnTo>
                  <a:lnTo>
                    <a:pt x="4555" y="212951"/>
                  </a:lnTo>
                  <a:lnTo>
                    <a:pt x="6847" y="216247"/>
                  </a:lnTo>
                  <a:lnTo>
                    <a:pt x="9328" y="218443"/>
                  </a:lnTo>
                  <a:lnTo>
                    <a:pt x="11934" y="219908"/>
                  </a:lnTo>
                  <a:lnTo>
                    <a:pt x="14623" y="221837"/>
                  </a:lnTo>
                  <a:lnTo>
                    <a:pt x="17369" y="224075"/>
                  </a:lnTo>
                  <a:lnTo>
                    <a:pt x="20152" y="226519"/>
                  </a:lnTo>
                  <a:lnTo>
                    <a:pt x="22959" y="228150"/>
                  </a:lnTo>
                  <a:lnTo>
                    <a:pt x="25785" y="229236"/>
                  </a:lnTo>
                  <a:lnTo>
                    <a:pt x="28620" y="229960"/>
                  </a:lnTo>
                  <a:lnTo>
                    <a:pt x="31463" y="229491"/>
                  </a:lnTo>
                  <a:lnTo>
                    <a:pt x="34311" y="228225"/>
                  </a:lnTo>
                  <a:lnTo>
                    <a:pt x="37161" y="226429"/>
                  </a:lnTo>
                  <a:lnTo>
                    <a:pt x="40014" y="224279"/>
                  </a:lnTo>
                  <a:lnTo>
                    <a:pt x="42869" y="221893"/>
                  </a:lnTo>
                  <a:lnTo>
                    <a:pt x="45725" y="219350"/>
                  </a:lnTo>
                  <a:lnTo>
                    <a:pt x="49533" y="216702"/>
                  </a:lnTo>
                  <a:lnTo>
                    <a:pt x="53978" y="213985"/>
                  </a:lnTo>
                  <a:lnTo>
                    <a:pt x="58846" y="211220"/>
                  </a:lnTo>
                  <a:lnTo>
                    <a:pt x="63043" y="207472"/>
                  </a:lnTo>
                  <a:lnTo>
                    <a:pt x="66794" y="203068"/>
                  </a:lnTo>
                  <a:lnTo>
                    <a:pt x="70247" y="198228"/>
                  </a:lnTo>
                  <a:lnTo>
                    <a:pt x="74454" y="193096"/>
                  </a:lnTo>
                  <a:lnTo>
                    <a:pt x="79164" y="187769"/>
                  </a:lnTo>
                  <a:lnTo>
                    <a:pt x="84208" y="182314"/>
                  </a:lnTo>
                  <a:lnTo>
                    <a:pt x="88524" y="176771"/>
                  </a:lnTo>
                  <a:lnTo>
                    <a:pt x="92354" y="171171"/>
                  </a:lnTo>
                  <a:lnTo>
                    <a:pt x="100102" y="158917"/>
                  </a:lnTo>
                  <a:lnTo>
                    <a:pt x="109895" y="143945"/>
                  </a:lnTo>
                  <a:lnTo>
                    <a:pt x="113269" y="135953"/>
                  </a:lnTo>
                  <a:lnTo>
                    <a:pt x="115517" y="127766"/>
                  </a:lnTo>
                  <a:lnTo>
                    <a:pt x="117017" y="119451"/>
                  </a:lnTo>
                  <a:lnTo>
                    <a:pt x="118969" y="112003"/>
                  </a:lnTo>
                  <a:lnTo>
                    <a:pt x="121222" y="105133"/>
                  </a:lnTo>
                  <a:lnTo>
                    <a:pt x="123678" y="98647"/>
                  </a:lnTo>
                  <a:lnTo>
                    <a:pt x="126267" y="92419"/>
                  </a:lnTo>
                  <a:lnTo>
                    <a:pt x="128946" y="86362"/>
                  </a:lnTo>
                  <a:lnTo>
                    <a:pt x="134462" y="74551"/>
                  </a:lnTo>
                  <a:lnTo>
                    <a:pt x="140089" y="62952"/>
                  </a:lnTo>
                  <a:lnTo>
                    <a:pt x="141018" y="57192"/>
                  </a:lnTo>
                  <a:lnTo>
                    <a:pt x="140685" y="51447"/>
                  </a:lnTo>
                  <a:lnTo>
                    <a:pt x="139510" y="45712"/>
                  </a:lnTo>
                  <a:lnTo>
                    <a:pt x="137774" y="39983"/>
                  </a:lnTo>
                  <a:lnTo>
                    <a:pt x="135665" y="34259"/>
                  </a:lnTo>
                  <a:lnTo>
                    <a:pt x="133306" y="28538"/>
                  </a:lnTo>
                  <a:lnTo>
                    <a:pt x="130781" y="23772"/>
                  </a:lnTo>
                  <a:lnTo>
                    <a:pt x="128145" y="19642"/>
                  </a:lnTo>
                  <a:lnTo>
                    <a:pt x="125435" y="15936"/>
                  </a:lnTo>
                  <a:lnTo>
                    <a:pt x="122676" y="12513"/>
                  </a:lnTo>
                  <a:lnTo>
                    <a:pt x="119885" y="9279"/>
                  </a:lnTo>
                  <a:lnTo>
                    <a:pt x="117071" y="6170"/>
                  </a:lnTo>
                  <a:lnTo>
                    <a:pt x="113290" y="4097"/>
                  </a:lnTo>
                  <a:lnTo>
                    <a:pt x="108864" y="2715"/>
                  </a:lnTo>
                  <a:lnTo>
                    <a:pt x="104009" y="1794"/>
                  </a:lnTo>
                  <a:lnTo>
                    <a:pt x="98867" y="1180"/>
                  </a:lnTo>
                  <a:lnTo>
                    <a:pt x="93534" y="770"/>
                  </a:lnTo>
                  <a:lnTo>
                    <a:pt x="88074" y="498"/>
                  </a:lnTo>
                  <a:lnTo>
                    <a:pt x="76927" y="194"/>
                  </a:lnTo>
                  <a:lnTo>
                    <a:pt x="54248" y="0"/>
                  </a:lnTo>
                  <a:lnTo>
                    <a:pt x="48549" y="936"/>
                  </a:lnTo>
                  <a:lnTo>
                    <a:pt x="42843" y="2513"/>
                  </a:lnTo>
                  <a:lnTo>
                    <a:pt x="0" y="170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317"/>
            <p:cNvSpPr/>
            <p:nvPr/>
          </p:nvSpPr>
          <p:spPr>
            <a:xfrm>
              <a:off x="7083742" y="4449538"/>
              <a:ext cx="831381" cy="488223"/>
            </a:xfrm>
            <a:custGeom>
              <a:avLst/>
              <a:gdLst/>
              <a:ahLst/>
              <a:cxnLst/>
              <a:rect l="0" t="0" r="0" b="0"/>
              <a:pathLst>
                <a:path w="831381" h="488223">
                  <a:moveTo>
                    <a:pt x="0" y="471077"/>
                  </a:moveTo>
                  <a:lnTo>
                    <a:pt x="0" y="475628"/>
                  </a:lnTo>
                  <a:lnTo>
                    <a:pt x="953" y="476968"/>
                  </a:lnTo>
                  <a:lnTo>
                    <a:pt x="2540" y="477862"/>
                  </a:lnTo>
                  <a:lnTo>
                    <a:pt x="6844" y="478855"/>
                  </a:lnTo>
                  <a:lnTo>
                    <a:pt x="11931" y="479296"/>
                  </a:lnTo>
                  <a:lnTo>
                    <a:pt x="14622" y="480366"/>
                  </a:lnTo>
                  <a:lnTo>
                    <a:pt x="20152" y="484096"/>
                  </a:lnTo>
                  <a:lnTo>
                    <a:pt x="28323" y="486388"/>
                  </a:lnTo>
                  <a:lnTo>
                    <a:pt x="49092" y="487859"/>
                  </a:lnTo>
                  <a:lnTo>
                    <a:pt x="78383" y="488150"/>
                  </a:lnTo>
                  <a:lnTo>
                    <a:pt x="120177" y="488212"/>
                  </a:lnTo>
                  <a:lnTo>
                    <a:pt x="145780" y="483668"/>
                  </a:lnTo>
                  <a:lnTo>
                    <a:pt x="171464" y="480840"/>
                  </a:lnTo>
                  <a:lnTo>
                    <a:pt x="193682" y="480178"/>
                  </a:lnTo>
                  <a:lnTo>
                    <a:pt x="495686" y="479649"/>
                  </a:lnTo>
                  <a:lnTo>
                    <a:pt x="520977" y="482189"/>
                  </a:lnTo>
                  <a:lnTo>
                    <a:pt x="544918" y="485541"/>
                  </a:lnTo>
                  <a:lnTo>
                    <a:pt x="568259" y="487030"/>
                  </a:lnTo>
                  <a:lnTo>
                    <a:pt x="591332" y="487692"/>
                  </a:lnTo>
                  <a:lnTo>
                    <a:pt x="671503" y="488191"/>
                  </a:lnTo>
                  <a:lnTo>
                    <a:pt x="728161" y="488219"/>
                  </a:lnTo>
                  <a:lnTo>
                    <a:pt x="745584" y="485680"/>
                  </a:lnTo>
                  <a:lnTo>
                    <a:pt x="768918" y="481436"/>
                  </a:lnTo>
                  <a:lnTo>
                    <a:pt x="781797" y="479490"/>
                  </a:lnTo>
                  <a:lnTo>
                    <a:pt x="806827" y="472373"/>
                  </a:lnTo>
                  <a:lnTo>
                    <a:pt x="813567" y="469113"/>
                  </a:lnTo>
                  <a:lnTo>
                    <a:pt x="816698" y="466910"/>
                  </a:lnTo>
                  <a:lnTo>
                    <a:pt x="822718" y="459382"/>
                  </a:lnTo>
                  <a:lnTo>
                    <a:pt x="825655" y="454708"/>
                  </a:lnTo>
                  <a:lnTo>
                    <a:pt x="828920" y="444434"/>
                  </a:lnTo>
                  <a:lnTo>
                    <a:pt x="830372" y="432566"/>
                  </a:lnTo>
                  <a:lnTo>
                    <a:pt x="831016" y="417765"/>
                  </a:lnTo>
                  <a:lnTo>
                    <a:pt x="831380" y="397919"/>
                  </a:lnTo>
                  <a:lnTo>
                    <a:pt x="828925" y="383317"/>
                  </a:lnTo>
                  <a:lnTo>
                    <a:pt x="826937" y="375423"/>
                  </a:lnTo>
                  <a:lnTo>
                    <a:pt x="824659" y="367302"/>
                  </a:lnTo>
                  <a:lnTo>
                    <a:pt x="816902" y="341269"/>
                  </a:lnTo>
                  <a:lnTo>
                    <a:pt x="811378" y="320674"/>
                  </a:lnTo>
                  <a:lnTo>
                    <a:pt x="809524" y="309848"/>
                  </a:lnTo>
                  <a:lnTo>
                    <a:pt x="808287" y="298821"/>
                  </a:lnTo>
                  <a:lnTo>
                    <a:pt x="807463" y="287660"/>
                  </a:lnTo>
                  <a:lnTo>
                    <a:pt x="805961" y="277361"/>
                  </a:lnTo>
                  <a:lnTo>
                    <a:pt x="804008" y="267638"/>
                  </a:lnTo>
                  <a:lnTo>
                    <a:pt x="794028" y="226950"/>
                  </a:lnTo>
                  <a:lnTo>
                    <a:pt x="792242" y="215933"/>
                  </a:lnTo>
                  <a:lnTo>
                    <a:pt x="791052" y="204779"/>
                  </a:lnTo>
                  <a:lnTo>
                    <a:pt x="790258" y="193532"/>
                  </a:lnTo>
                  <a:lnTo>
                    <a:pt x="789728" y="183177"/>
                  </a:lnTo>
                  <a:lnTo>
                    <a:pt x="789141" y="164052"/>
                  </a:lnTo>
                  <a:lnTo>
                    <a:pt x="788763" y="127537"/>
                  </a:lnTo>
                  <a:lnTo>
                    <a:pt x="788712" y="106620"/>
                  </a:lnTo>
                  <a:lnTo>
                    <a:pt x="789651" y="97613"/>
                  </a:lnTo>
                  <a:lnTo>
                    <a:pt x="793233" y="82525"/>
                  </a:lnTo>
                  <a:lnTo>
                    <a:pt x="793618" y="75835"/>
                  </a:lnTo>
                  <a:lnTo>
                    <a:pt x="791504" y="63321"/>
                  </a:lnTo>
                  <a:lnTo>
                    <a:pt x="789930" y="51410"/>
                  </a:lnTo>
                  <a:lnTo>
                    <a:pt x="789230" y="39765"/>
                  </a:lnTo>
                  <a:lnTo>
                    <a:pt x="788919" y="28240"/>
                  </a:lnTo>
                  <a:lnTo>
                    <a:pt x="787883" y="23452"/>
                  </a:lnTo>
                  <a:lnTo>
                    <a:pt x="784194" y="15592"/>
                  </a:lnTo>
                  <a:lnTo>
                    <a:pt x="780923" y="13115"/>
                  </a:lnTo>
                  <a:lnTo>
                    <a:pt x="776838" y="11464"/>
                  </a:lnTo>
                  <a:lnTo>
                    <a:pt x="772209" y="10363"/>
                  </a:lnTo>
                  <a:lnTo>
                    <a:pt x="764527" y="6600"/>
                  </a:lnTo>
                  <a:lnTo>
                    <a:pt x="761145" y="4263"/>
                  </a:lnTo>
                  <a:lnTo>
                    <a:pt x="752306" y="1666"/>
                  </a:lnTo>
                  <a:lnTo>
                    <a:pt x="726560" y="0"/>
                  </a:lnTo>
                  <a:lnTo>
                    <a:pt x="713123" y="2311"/>
                  </a:lnTo>
                  <a:lnTo>
                    <a:pt x="698896" y="5562"/>
                  </a:lnTo>
                  <a:lnTo>
                    <a:pt x="679873" y="7006"/>
                  </a:lnTo>
                  <a:lnTo>
                    <a:pt x="661258" y="10188"/>
                  </a:lnTo>
                  <a:lnTo>
                    <a:pt x="541887" y="39618"/>
                  </a:lnTo>
                  <a:lnTo>
                    <a:pt x="515476" y="45320"/>
                  </a:lnTo>
                  <a:lnTo>
                    <a:pt x="490403" y="48489"/>
                  </a:lnTo>
                  <a:lnTo>
                    <a:pt x="466559" y="49898"/>
                  </a:lnTo>
                  <a:lnTo>
                    <a:pt x="443262" y="50523"/>
                  </a:lnTo>
                  <a:lnTo>
                    <a:pt x="408727" y="50876"/>
                  </a:lnTo>
                  <a:lnTo>
                    <a:pt x="388349" y="48418"/>
                  </a:lnTo>
                  <a:lnTo>
                    <a:pt x="368814" y="45103"/>
                  </a:lnTo>
                  <a:lnTo>
                    <a:pt x="347433" y="43630"/>
                  </a:lnTo>
                  <a:lnTo>
                    <a:pt x="325230" y="40435"/>
                  </a:lnTo>
                  <a:lnTo>
                    <a:pt x="303614" y="36793"/>
                  </a:lnTo>
                  <a:lnTo>
                    <a:pt x="284482" y="35174"/>
                  </a:lnTo>
                  <a:lnTo>
                    <a:pt x="263914" y="31915"/>
                  </a:lnTo>
                  <a:lnTo>
                    <a:pt x="243026" y="28244"/>
                  </a:lnTo>
                  <a:lnTo>
                    <a:pt x="224217" y="26612"/>
                  </a:lnTo>
                  <a:lnTo>
                    <a:pt x="206332" y="23347"/>
                  </a:lnTo>
                  <a:lnTo>
                    <a:pt x="182738" y="18693"/>
                  </a:lnTo>
                  <a:lnTo>
                    <a:pt x="169799" y="16652"/>
                  </a:lnTo>
                  <a:lnTo>
                    <a:pt x="145971" y="10121"/>
                  </a:lnTo>
                  <a:lnTo>
                    <a:pt x="126118" y="8742"/>
                  </a:lnTo>
                  <a:lnTo>
                    <a:pt x="118368" y="8549"/>
                  </a:lnTo>
                  <a:lnTo>
                    <a:pt x="112250" y="9372"/>
                  </a:lnTo>
                  <a:lnTo>
                    <a:pt x="102912" y="12827"/>
                  </a:lnTo>
                  <a:lnTo>
                    <a:pt x="82312" y="22806"/>
                  </a:lnTo>
                  <a:lnTo>
                    <a:pt x="62438" y="33950"/>
                  </a:lnTo>
                  <a:lnTo>
                    <a:pt x="58770" y="36783"/>
                  </a:lnTo>
                  <a:lnTo>
                    <a:pt x="56325" y="39625"/>
                  </a:lnTo>
                  <a:lnTo>
                    <a:pt x="54695" y="42473"/>
                  </a:lnTo>
                  <a:lnTo>
                    <a:pt x="49861" y="53570"/>
                  </a:lnTo>
                  <a:lnTo>
                    <a:pt x="47528" y="58437"/>
                  </a:lnTo>
                  <a:lnTo>
                    <a:pt x="44936" y="68924"/>
                  </a:lnTo>
                  <a:lnTo>
                    <a:pt x="43784" y="80887"/>
                  </a:lnTo>
                  <a:lnTo>
                    <a:pt x="43273" y="95729"/>
                  </a:lnTo>
                  <a:lnTo>
                    <a:pt x="42943" y="129493"/>
                  </a:lnTo>
                  <a:lnTo>
                    <a:pt x="42866" y="216922"/>
                  </a:lnTo>
                  <a:lnTo>
                    <a:pt x="41912" y="229250"/>
                  </a:lnTo>
                  <a:lnTo>
                    <a:pt x="40324" y="242232"/>
                  </a:lnTo>
                  <a:lnTo>
                    <a:pt x="38313" y="255648"/>
                  </a:lnTo>
                  <a:lnTo>
                    <a:pt x="36972" y="269355"/>
                  </a:lnTo>
                  <a:lnTo>
                    <a:pt x="36078" y="283256"/>
                  </a:lnTo>
                  <a:lnTo>
                    <a:pt x="35482" y="297285"/>
                  </a:lnTo>
                  <a:lnTo>
                    <a:pt x="34132" y="310448"/>
                  </a:lnTo>
                  <a:lnTo>
                    <a:pt x="32280" y="323033"/>
                  </a:lnTo>
                  <a:lnTo>
                    <a:pt x="30093" y="335233"/>
                  </a:lnTo>
                  <a:lnTo>
                    <a:pt x="28634" y="347177"/>
                  </a:lnTo>
                  <a:lnTo>
                    <a:pt x="27662" y="358950"/>
                  </a:lnTo>
                  <a:lnTo>
                    <a:pt x="27013" y="370608"/>
                  </a:lnTo>
                  <a:lnTo>
                    <a:pt x="26293" y="391182"/>
                  </a:lnTo>
                  <a:lnTo>
                    <a:pt x="26102" y="400669"/>
                  </a:lnTo>
                  <a:lnTo>
                    <a:pt x="25021" y="409850"/>
                  </a:lnTo>
                  <a:lnTo>
                    <a:pt x="23348" y="418829"/>
                  </a:lnTo>
                  <a:lnTo>
                    <a:pt x="21280" y="427673"/>
                  </a:lnTo>
                  <a:lnTo>
                    <a:pt x="18983" y="442579"/>
                  </a:lnTo>
                  <a:lnTo>
                    <a:pt x="17962" y="454601"/>
                  </a:lnTo>
                  <a:lnTo>
                    <a:pt x="17388" y="466724"/>
                  </a:lnTo>
                  <a:lnTo>
                    <a:pt x="17193" y="479354"/>
                  </a:lnTo>
                  <a:lnTo>
                    <a:pt x="17145" y="48822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3x-y=5</a:t>
            </a:r>
          </a:p>
          <a:p>
            <a:pPr>
              <a:buNone/>
            </a:pPr>
            <a:r>
              <a:rPr lang="en-US" dirty="0" smtClean="0"/>
              <a:t>Which are solutions?</a:t>
            </a:r>
          </a:p>
          <a:p>
            <a:pPr>
              <a:buNone/>
            </a:pPr>
            <a:r>
              <a:rPr lang="en-US" dirty="0" smtClean="0"/>
              <a:t>(3, 4)				(1, -2)	</a:t>
            </a:r>
            <a:endParaRPr lang="en-US" dirty="0"/>
          </a:p>
        </p:txBody>
      </p:sp>
      <p:sp>
        <p:nvSpPr>
          <p:cNvPr id="4" name="SMARTPenAnnotation213"/>
          <p:cNvSpPr/>
          <p:nvPr/>
        </p:nvSpPr>
        <p:spPr>
          <a:xfrm>
            <a:off x="328612" y="3583309"/>
            <a:ext cx="274171" cy="342862"/>
          </a:xfrm>
          <a:custGeom>
            <a:avLst/>
            <a:gdLst/>
            <a:ahLst/>
            <a:cxnLst/>
            <a:rect l="0" t="0" r="0" b="0"/>
            <a:pathLst>
              <a:path w="274171" h="342862">
                <a:moveTo>
                  <a:pt x="0" y="120011"/>
                </a:moveTo>
                <a:lnTo>
                  <a:pt x="0" y="104162"/>
                </a:lnTo>
                <a:lnTo>
                  <a:pt x="5891" y="96278"/>
                </a:lnTo>
                <a:lnTo>
                  <a:pt x="7381" y="91048"/>
                </a:lnTo>
                <a:lnTo>
                  <a:pt x="8219" y="82748"/>
                </a:lnTo>
                <a:lnTo>
                  <a:pt x="9289" y="79929"/>
                </a:lnTo>
                <a:lnTo>
                  <a:pt x="15347" y="70458"/>
                </a:lnTo>
                <a:lnTo>
                  <a:pt x="20473" y="61157"/>
                </a:lnTo>
                <a:lnTo>
                  <a:pt x="25927" y="53214"/>
                </a:lnTo>
                <a:lnTo>
                  <a:pt x="28714" y="49762"/>
                </a:lnTo>
                <a:lnTo>
                  <a:pt x="36892" y="43386"/>
                </a:lnTo>
                <a:lnTo>
                  <a:pt x="41740" y="40353"/>
                </a:lnTo>
                <a:lnTo>
                  <a:pt x="46876" y="37378"/>
                </a:lnTo>
                <a:lnTo>
                  <a:pt x="57664" y="31532"/>
                </a:lnTo>
                <a:lnTo>
                  <a:pt x="63208" y="27688"/>
                </a:lnTo>
                <a:lnTo>
                  <a:pt x="68808" y="23219"/>
                </a:lnTo>
                <a:lnTo>
                  <a:pt x="74447" y="18336"/>
                </a:lnTo>
                <a:lnTo>
                  <a:pt x="83253" y="10369"/>
                </a:lnTo>
                <a:lnTo>
                  <a:pt x="86934" y="6912"/>
                </a:lnTo>
                <a:lnTo>
                  <a:pt x="91294" y="4606"/>
                </a:lnTo>
                <a:lnTo>
                  <a:pt x="96105" y="3069"/>
                </a:lnTo>
                <a:lnTo>
                  <a:pt x="101217" y="2045"/>
                </a:lnTo>
                <a:lnTo>
                  <a:pt x="109438" y="906"/>
                </a:lnTo>
                <a:lnTo>
                  <a:pt x="116267" y="400"/>
                </a:lnTo>
                <a:lnTo>
                  <a:pt x="122476" y="176"/>
                </a:lnTo>
                <a:lnTo>
                  <a:pt x="134224" y="31"/>
                </a:lnTo>
                <a:lnTo>
                  <a:pt x="153131" y="0"/>
                </a:lnTo>
                <a:lnTo>
                  <a:pt x="157332" y="951"/>
                </a:lnTo>
                <a:lnTo>
                  <a:pt x="164540" y="4548"/>
                </a:lnTo>
                <a:lnTo>
                  <a:pt x="170919" y="9321"/>
                </a:lnTo>
                <a:lnTo>
                  <a:pt x="176929" y="14618"/>
                </a:lnTo>
                <a:lnTo>
                  <a:pt x="182775" y="20147"/>
                </a:lnTo>
                <a:lnTo>
                  <a:pt x="184715" y="22955"/>
                </a:lnTo>
                <a:lnTo>
                  <a:pt x="188398" y="31457"/>
                </a:lnTo>
                <a:lnTo>
                  <a:pt x="192635" y="37156"/>
                </a:lnTo>
                <a:lnTo>
                  <a:pt x="193193" y="40009"/>
                </a:lnTo>
                <a:lnTo>
                  <a:pt x="192613" y="42864"/>
                </a:lnTo>
                <a:lnTo>
                  <a:pt x="191274" y="45720"/>
                </a:lnTo>
                <a:lnTo>
                  <a:pt x="189786" y="53972"/>
                </a:lnTo>
                <a:lnTo>
                  <a:pt x="189389" y="58840"/>
                </a:lnTo>
                <a:lnTo>
                  <a:pt x="186408" y="69329"/>
                </a:lnTo>
                <a:lnTo>
                  <a:pt x="181908" y="79388"/>
                </a:lnTo>
                <a:lnTo>
                  <a:pt x="174019" y="91358"/>
                </a:lnTo>
                <a:lnTo>
                  <a:pt x="168464" y="101244"/>
                </a:lnTo>
                <a:lnTo>
                  <a:pt x="162820" y="109447"/>
                </a:lnTo>
                <a:lnTo>
                  <a:pt x="156185" y="117221"/>
                </a:lnTo>
                <a:lnTo>
                  <a:pt x="146885" y="127026"/>
                </a:lnTo>
                <a:lnTo>
                  <a:pt x="126082" y="148198"/>
                </a:lnTo>
                <a:lnTo>
                  <a:pt x="120171" y="156668"/>
                </a:lnTo>
                <a:lnTo>
                  <a:pt x="117262" y="161594"/>
                </a:lnTo>
                <a:lnTo>
                  <a:pt x="108949" y="169607"/>
                </a:lnTo>
                <a:lnTo>
                  <a:pt x="104065" y="173077"/>
                </a:lnTo>
                <a:lnTo>
                  <a:pt x="96099" y="176933"/>
                </a:lnTo>
                <a:lnTo>
                  <a:pt x="89383" y="178647"/>
                </a:lnTo>
                <a:lnTo>
                  <a:pt x="83223" y="179409"/>
                </a:lnTo>
                <a:lnTo>
                  <a:pt x="81200" y="180564"/>
                </a:lnTo>
                <a:lnTo>
                  <a:pt x="79851" y="182287"/>
                </a:lnTo>
                <a:lnTo>
                  <a:pt x="78951" y="184388"/>
                </a:lnTo>
                <a:lnTo>
                  <a:pt x="77399" y="185789"/>
                </a:lnTo>
                <a:lnTo>
                  <a:pt x="75412" y="186723"/>
                </a:lnTo>
                <a:lnTo>
                  <a:pt x="69929" y="188222"/>
                </a:lnTo>
                <a:lnTo>
                  <a:pt x="70432" y="187392"/>
                </a:lnTo>
                <a:lnTo>
                  <a:pt x="73531" y="183930"/>
                </a:lnTo>
                <a:lnTo>
                  <a:pt x="73785" y="182627"/>
                </a:lnTo>
                <a:lnTo>
                  <a:pt x="73003" y="181757"/>
                </a:lnTo>
                <a:lnTo>
                  <a:pt x="68839" y="180120"/>
                </a:lnTo>
                <a:lnTo>
                  <a:pt x="75984" y="180027"/>
                </a:lnTo>
                <a:lnTo>
                  <a:pt x="83765" y="173176"/>
                </a:lnTo>
                <a:lnTo>
                  <a:pt x="97273" y="159867"/>
                </a:lnTo>
                <a:lnTo>
                  <a:pt x="100091" y="158012"/>
                </a:lnTo>
                <a:lnTo>
                  <a:pt x="105762" y="155950"/>
                </a:lnTo>
                <a:lnTo>
                  <a:pt x="113998" y="152493"/>
                </a:lnTo>
                <a:lnTo>
                  <a:pt x="118861" y="150239"/>
                </a:lnTo>
                <a:lnTo>
                  <a:pt x="126805" y="147733"/>
                </a:lnTo>
                <a:lnTo>
                  <a:pt x="134463" y="146619"/>
                </a:lnTo>
                <a:lnTo>
                  <a:pt x="139172" y="146322"/>
                </a:lnTo>
                <a:lnTo>
                  <a:pt x="144216" y="146124"/>
                </a:lnTo>
                <a:lnTo>
                  <a:pt x="154901" y="145904"/>
                </a:lnTo>
                <a:lnTo>
                  <a:pt x="186964" y="145738"/>
                </a:lnTo>
                <a:lnTo>
                  <a:pt x="192270" y="146687"/>
                </a:lnTo>
                <a:lnTo>
                  <a:pt x="197713" y="148273"/>
                </a:lnTo>
                <a:lnTo>
                  <a:pt x="203246" y="150282"/>
                </a:lnTo>
                <a:lnTo>
                  <a:pt x="207887" y="152574"/>
                </a:lnTo>
                <a:lnTo>
                  <a:pt x="219923" y="160351"/>
                </a:lnTo>
                <a:lnTo>
                  <a:pt x="224720" y="163096"/>
                </a:lnTo>
                <a:lnTo>
                  <a:pt x="229823" y="165879"/>
                </a:lnTo>
                <a:lnTo>
                  <a:pt x="238034" y="171512"/>
                </a:lnTo>
                <a:lnTo>
                  <a:pt x="244858" y="177190"/>
                </a:lnTo>
                <a:lnTo>
                  <a:pt x="251066" y="182889"/>
                </a:lnTo>
                <a:lnTo>
                  <a:pt x="259916" y="191452"/>
                </a:lnTo>
                <a:lnTo>
                  <a:pt x="265695" y="199705"/>
                </a:lnTo>
                <a:lnTo>
                  <a:pt x="270487" y="208770"/>
                </a:lnTo>
                <a:lnTo>
                  <a:pt x="272616" y="215974"/>
                </a:lnTo>
                <a:lnTo>
                  <a:pt x="273563" y="224891"/>
                </a:lnTo>
                <a:lnTo>
                  <a:pt x="273983" y="235204"/>
                </a:lnTo>
                <a:lnTo>
                  <a:pt x="274170" y="246138"/>
                </a:lnTo>
                <a:lnTo>
                  <a:pt x="273268" y="250768"/>
                </a:lnTo>
                <a:lnTo>
                  <a:pt x="269725" y="258453"/>
                </a:lnTo>
                <a:lnTo>
                  <a:pt x="262375" y="272685"/>
                </a:lnTo>
                <a:lnTo>
                  <a:pt x="258737" y="277039"/>
                </a:lnTo>
                <a:lnTo>
                  <a:pt x="254406" y="280893"/>
                </a:lnTo>
                <a:lnTo>
                  <a:pt x="249614" y="284416"/>
                </a:lnTo>
                <a:lnTo>
                  <a:pt x="241750" y="293410"/>
                </a:lnTo>
                <a:lnTo>
                  <a:pt x="238319" y="298475"/>
                </a:lnTo>
                <a:lnTo>
                  <a:pt x="234127" y="302804"/>
                </a:lnTo>
                <a:lnTo>
                  <a:pt x="229427" y="306643"/>
                </a:lnTo>
                <a:lnTo>
                  <a:pt x="224389" y="310155"/>
                </a:lnTo>
                <a:lnTo>
                  <a:pt x="216251" y="314057"/>
                </a:lnTo>
                <a:lnTo>
                  <a:pt x="208506" y="316743"/>
                </a:lnTo>
                <a:lnTo>
                  <a:pt x="203774" y="318793"/>
                </a:lnTo>
                <a:lnTo>
                  <a:pt x="193436" y="323611"/>
                </a:lnTo>
                <a:lnTo>
                  <a:pt x="182492" y="328927"/>
                </a:lnTo>
                <a:lnTo>
                  <a:pt x="176906" y="330726"/>
                </a:lnTo>
                <a:lnTo>
                  <a:pt x="171277" y="331925"/>
                </a:lnTo>
                <a:lnTo>
                  <a:pt x="165620" y="332724"/>
                </a:lnTo>
                <a:lnTo>
                  <a:pt x="159943" y="334210"/>
                </a:lnTo>
                <a:lnTo>
                  <a:pt x="154254" y="336152"/>
                </a:lnTo>
                <a:lnTo>
                  <a:pt x="148556" y="338400"/>
                </a:lnTo>
                <a:lnTo>
                  <a:pt x="142852" y="339899"/>
                </a:lnTo>
                <a:lnTo>
                  <a:pt x="137145" y="340897"/>
                </a:lnTo>
                <a:lnTo>
                  <a:pt x="131435" y="341564"/>
                </a:lnTo>
                <a:lnTo>
                  <a:pt x="126676" y="342007"/>
                </a:lnTo>
                <a:lnTo>
                  <a:pt x="118848" y="342501"/>
                </a:lnTo>
                <a:lnTo>
                  <a:pt x="112194" y="342720"/>
                </a:lnTo>
                <a:lnTo>
                  <a:pt x="100161" y="342861"/>
                </a:lnTo>
                <a:lnTo>
                  <a:pt x="97254" y="341920"/>
                </a:lnTo>
                <a:lnTo>
                  <a:pt x="91484" y="338334"/>
                </a:lnTo>
                <a:lnTo>
                  <a:pt x="85744" y="336106"/>
                </a:lnTo>
                <a:lnTo>
                  <a:pt x="80019" y="335116"/>
                </a:lnTo>
                <a:lnTo>
                  <a:pt x="72393" y="334558"/>
                </a:lnTo>
                <a:lnTo>
                  <a:pt x="64531" y="334354"/>
                </a:lnTo>
                <a:lnTo>
                  <a:pt x="61348" y="334332"/>
                </a:lnTo>
                <a:lnTo>
                  <a:pt x="53399" y="327539"/>
                </a:lnTo>
                <a:lnTo>
                  <a:pt x="51435" y="32575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4"/>
          <p:cNvSpPr/>
          <p:nvPr/>
        </p:nvSpPr>
        <p:spPr>
          <a:xfrm>
            <a:off x="705802" y="3514728"/>
            <a:ext cx="180023" cy="411477"/>
          </a:xfrm>
          <a:custGeom>
            <a:avLst/>
            <a:gdLst/>
            <a:ahLst/>
            <a:cxnLst/>
            <a:rect l="0" t="0" r="0" b="0"/>
            <a:pathLst>
              <a:path w="180023" h="411477">
                <a:moveTo>
                  <a:pt x="77152" y="8569"/>
                </a:moveTo>
                <a:lnTo>
                  <a:pt x="77152" y="350"/>
                </a:lnTo>
                <a:lnTo>
                  <a:pt x="72602" y="101"/>
                </a:lnTo>
                <a:lnTo>
                  <a:pt x="68685" y="0"/>
                </a:lnTo>
                <a:lnTo>
                  <a:pt x="64060" y="4548"/>
                </a:lnTo>
                <a:lnTo>
                  <a:pt x="62709" y="6841"/>
                </a:lnTo>
                <a:lnTo>
                  <a:pt x="59855" y="14619"/>
                </a:lnTo>
                <a:lnTo>
                  <a:pt x="55812" y="20148"/>
                </a:lnTo>
                <a:lnTo>
                  <a:pt x="50841" y="25780"/>
                </a:lnTo>
                <a:lnTo>
                  <a:pt x="45456" y="31459"/>
                </a:lnTo>
                <a:lnTo>
                  <a:pt x="31398" y="45720"/>
                </a:lnTo>
                <a:lnTo>
                  <a:pt x="28552" y="49529"/>
                </a:lnTo>
                <a:lnTo>
                  <a:pt x="25702" y="53973"/>
                </a:lnTo>
                <a:lnTo>
                  <a:pt x="22850" y="58841"/>
                </a:lnTo>
                <a:lnTo>
                  <a:pt x="19996" y="63039"/>
                </a:lnTo>
                <a:lnTo>
                  <a:pt x="17140" y="66790"/>
                </a:lnTo>
                <a:lnTo>
                  <a:pt x="14284" y="70243"/>
                </a:lnTo>
                <a:lnTo>
                  <a:pt x="12380" y="75402"/>
                </a:lnTo>
                <a:lnTo>
                  <a:pt x="11111" y="81700"/>
                </a:lnTo>
                <a:lnTo>
                  <a:pt x="10265" y="88755"/>
                </a:lnTo>
                <a:lnTo>
                  <a:pt x="8748" y="95364"/>
                </a:lnTo>
                <a:lnTo>
                  <a:pt x="3015" y="112815"/>
                </a:lnTo>
                <a:lnTo>
                  <a:pt x="893" y="125393"/>
                </a:lnTo>
                <a:lnTo>
                  <a:pt x="397" y="135421"/>
                </a:lnTo>
                <a:lnTo>
                  <a:pt x="176" y="146228"/>
                </a:lnTo>
                <a:lnTo>
                  <a:pt x="0" y="241794"/>
                </a:lnTo>
                <a:lnTo>
                  <a:pt x="953" y="247872"/>
                </a:lnTo>
                <a:lnTo>
                  <a:pt x="4551" y="257166"/>
                </a:lnTo>
                <a:lnTo>
                  <a:pt x="6785" y="267012"/>
                </a:lnTo>
                <a:lnTo>
                  <a:pt x="7381" y="272304"/>
                </a:lnTo>
                <a:lnTo>
                  <a:pt x="9683" y="277737"/>
                </a:lnTo>
                <a:lnTo>
                  <a:pt x="13123" y="283265"/>
                </a:lnTo>
                <a:lnTo>
                  <a:pt x="17321" y="288854"/>
                </a:lnTo>
                <a:lnTo>
                  <a:pt x="21986" y="300146"/>
                </a:lnTo>
                <a:lnTo>
                  <a:pt x="25011" y="311514"/>
                </a:lnTo>
                <a:lnTo>
                  <a:pt x="29531" y="322916"/>
                </a:lnTo>
                <a:lnTo>
                  <a:pt x="34715" y="331794"/>
                </a:lnTo>
                <a:lnTo>
                  <a:pt x="40194" y="338915"/>
                </a:lnTo>
                <a:lnTo>
                  <a:pt x="45804" y="345254"/>
                </a:lnTo>
                <a:lnTo>
                  <a:pt x="48633" y="349231"/>
                </a:lnTo>
                <a:lnTo>
                  <a:pt x="51472" y="353787"/>
                </a:lnTo>
                <a:lnTo>
                  <a:pt x="54317" y="358729"/>
                </a:lnTo>
                <a:lnTo>
                  <a:pt x="57167" y="362977"/>
                </a:lnTo>
                <a:lnTo>
                  <a:pt x="60019" y="366761"/>
                </a:lnTo>
                <a:lnTo>
                  <a:pt x="62872" y="370236"/>
                </a:lnTo>
                <a:lnTo>
                  <a:pt x="65727" y="373505"/>
                </a:lnTo>
                <a:lnTo>
                  <a:pt x="68583" y="376637"/>
                </a:lnTo>
                <a:lnTo>
                  <a:pt x="74296" y="382658"/>
                </a:lnTo>
                <a:lnTo>
                  <a:pt x="80011" y="388508"/>
                </a:lnTo>
                <a:lnTo>
                  <a:pt x="82868" y="390449"/>
                </a:lnTo>
                <a:lnTo>
                  <a:pt x="85725" y="391744"/>
                </a:lnTo>
                <a:lnTo>
                  <a:pt x="88583" y="392606"/>
                </a:lnTo>
                <a:lnTo>
                  <a:pt x="90488" y="394134"/>
                </a:lnTo>
                <a:lnTo>
                  <a:pt x="91758" y="396105"/>
                </a:lnTo>
                <a:lnTo>
                  <a:pt x="92604" y="398371"/>
                </a:lnTo>
                <a:lnTo>
                  <a:pt x="95074" y="399882"/>
                </a:lnTo>
                <a:lnTo>
                  <a:pt x="98625" y="400889"/>
                </a:lnTo>
                <a:lnTo>
                  <a:pt x="102897" y="401561"/>
                </a:lnTo>
                <a:lnTo>
                  <a:pt x="106698" y="402961"/>
                </a:lnTo>
                <a:lnTo>
                  <a:pt x="110185" y="404847"/>
                </a:lnTo>
                <a:lnTo>
                  <a:pt x="113461" y="407057"/>
                </a:lnTo>
                <a:lnTo>
                  <a:pt x="116598" y="408530"/>
                </a:lnTo>
                <a:lnTo>
                  <a:pt x="119642" y="409512"/>
                </a:lnTo>
                <a:lnTo>
                  <a:pt x="122624" y="410167"/>
                </a:lnTo>
                <a:lnTo>
                  <a:pt x="125564" y="410604"/>
                </a:lnTo>
                <a:lnTo>
                  <a:pt x="128477" y="410895"/>
                </a:lnTo>
                <a:lnTo>
                  <a:pt x="135445" y="411361"/>
                </a:lnTo>
                <a:lnTo>
                  <a:pt x="138938" y="411426"/>
                </a:lnTo>
                <a:lnTo>
                  <a:pt x="180022" y="41147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5"/>
          <p:cNvSpPr/>
          <p:nvPr/>
        </p:nvSpPr>
        <p:spPr>
          <a:xfrm>
            <a:off x="849077" y="3652033"/>
            <a:ext cx="241033" cy="239733"/>
          </a:xfrm>
          <a:custGeom>
            <a:avLst/>
            <a:gdLst/>
            <a:ahLst/>
            <a:cxnLst/>
            <a:rect l="0" t="0" r="0" b="0"/>
            <a:pathLst>
              <a:path w="241033" h="239733">
                <a:moveTo>
                  <a:pt x="11030" y="51287"/>
                </a:moveTo>
                <a:lnTo>
                  <a:pt x="0" y="51287"/>
                </a:lnTo>
                <a:lnTo>
                  <a:pt x="1972" y="51287"/>
                </a:lnTo>
                <a:lnTo>
                  <a:pt x="2314" y="46736"/>
                </a:lnTo>
                <a:lnTo>
                  <a:pt x="3314" y="45395"/>
                </a:lnTo>
                <a:lnTo>
                  <a:pt x="4933" y="44501"/>
                </a:lnTo>
                <a:lnTo>
                  <a:pt x="6966" y="43906"/>
                </a:lnTo>
                <a:lnTo>
                  <a:pt x="11764" y="40704"/>
                </a:lnTo>
                <a:lnTo>
                  <a:pt x="17071" y="36105"/>
                </a:lnTo>
                <a:lnTo>
                  <a:pt x="22605" y="30887"/>
                </a:lnTo>
                <a:lnTo>
                  <a:pt x="26367" y="28162"/>
                </a:lnTo>
                <a:lnTo>
                  <a:pt x="30779" y="25393"/>
                </a:lnTo>
                <a:lnTo>
                  <a:pt x="35626" y="22594"/>
                </a:lnTo>
                <a:lnTo>
                  <a:pt x="46092" y="16944"/>
                </a:lnTo>
                <a:lnTo>
                  <a:pt x="51549" y="14104"/>
                </a:lnTo>
                <a:lnTo>
                  <a:pt x="58045" y="11258"/>
                </a:lnTo>
                <a:lnTo>
                  <a:pt x="65234" y="8409"/>
                </a:lnTo>
                <a:lnTo>
                  <a:pt x="72883" y="5556"/>
                </a:lnTo>
                <a:lnTo>
                  <a:pt x="79888" y="3655"/>
                </a:lnTo>
                <a:lnTo>
                  <a:pt x="86463" y="2387"/>
                </a:lnTo>
                <a:lnTo>
                  <a:pt x="92751" y="1542"/>
                </a:lnTo>
                <a:lnTo>
                  <a:pt x="97896" y="978"/>
                </a:lnTo>
                <a:lnTo>
                  <a:pt x="102278" y="603"/>
                </a:lnTo>
                <a:lnTo>
                  <a:pt x="106152" y="352"/>
                </a:lnTo>
                <a:lnTo>
                  <a:pt x="110640" y="186"/>
                </a:lnTo>
                <a:lnTo>
                  <a:pt x="120706" y="0"/>
                </a:lnTo>
                <a:lnTo>
                  <a:pt x="125105" y="903"/>
                </a:lnTo>
                <a:lnTo>
                  <a:pt x="135846" y="5772"/>
                </a:lnTo>
                <a:lnTo>
                  <a:pt x="142069" y="7245"/>
                </a:lnTo>
                <a:lnTo>
                  <a:pt x="144109" y="9543"/>
                </a:lnTo>
                <a:lnTo>
                  <a:pt x="145470" y="12980"/>
                </a:lnTo>
                <a:lnTo>
                  <a:pt x="146376" y="17177"/>
                </a:lnTo>
                <a:lnTo>
                  <a:pt x="147384" y="24379"/>
                </a:lnTo>
                <a:lnTo>
                  <a:pt x="147653" y="27633"/>
                </a:lnTo>
                <a:lnTo>
                  <a:pt x="146879" y="31708"/>
                </a:lnTo>
                <a:lnTo>
                  <a:pt x="145411" y="36329"/>
                </a:lnTo>
                <a:lnTo>
                  <a:pt x="143480" y="41315"/>
                </a:lnTo>
                <a:lnTo>
                  <a:pt x="141240" y="45591"/>
                </a:lnTo>
                <a:lnTo>
                  <a:pt x="133536" y="57113"/>
                </a:lnTo>
                <a:lnTo>
                  <a:pt x="130801" y="61839"/>
                </a:lnTo>
                <a:lnTo>
                  <a:pt x="128025" y="66894"/>
                </a:lnTo>
                <a:lnTo>
                  <a:pt x="125222" y="71216"/>
                </a:lnTo>
                <a:lnTo>
                  <a:pt x="119567" y="78559"/>
                </a:lnTo>
                <a:lnTo>
                  <a:pt x="113878" y="84998"/>
                </a:lnTo>
                <a:lnTo>
                  <a:pt x="111028" y="88048"/>
                </a:lnTo>
                <a:lnTo>
                  <a:pt x="108175" y="90082"/>
                </a:lnTo>
                <a:lnTo>
                  <a:pt x="102466" y="92341"/>
                </a:lnTo>
                <a:lnTo>
                  <a:pt x="96753" y="93346"/>
                </a:lnTo>
                <a:lnTo>
                  <a:pt x="93896" y="93613"/>
                </a:lnTo>
                <a:lnTo>
                  <a:pt x="91992" y="94744"/>
                </a:lnTo>
                <a:lnTo>
                  <a:pt x="90722" y="96451"/>
                </a:lnTo>
                <a:lnTo>
                  <a:pt x="89875" y="98541"/>
                </a:lnTo>
                <a:lnTo>
                  <a:pt x="89311" y="98982"/>
                </a:lnTo>
                <a:lnTo>
                  <a:pt x="88935" y="98324"/>
                </a:lnTo>
                <a:lnTo>
                  <a:pt x="88227" y="94393"/>
                </a:lnTo>
                <a:lnTo>
                  <a:pt x="92746" y="89671"/>
                </a:lnTo>
                <a:lnTo>
                  <a:pt x="95035" y="88306"/>
                </a:lnTo>
                <a:lnTo>
                  <a:pt x="100118" y="86790"/>
                </a:lnTo>
                <a:lnTo>
                  <a:pt x="105552" y="83576"/>
                </a:lnTo>
                <a:lnTo>
                  <a:pt x="112095" y="78972"/>
                </a:lnTo>
                <a:lnTo>
                  <a:pt x="116506" y="76411"/>
                </a:lnTo>
                <a:lnTo>
                  <a:pt x="121353" y="73751"/>
                </a:lnTo>
                <a:lnTo>
                  <a:pt x="126488" y="71978"/>
                </a:lnTo>
                <a:lnTo>
                  <a:pt x="131817" y="70796"/>
                </a:lnTo>
                <a:lnTo>
                  <a:pt x="137275" y="70008"/>
                </a:lnTo>
                <a:lnTo>
                  <a:pt x="142818" y="68530"/>
                </a:lnTo>
                <a:lnTo>
                  <a:pt x="148419" y="66592"/>
                </a:lnTo>
                <a:lnTo>
                  <a:pt x="154057" y="64348"/>
                </a:lnTo>
                <a:lnTo>
                  <a:pt x="159722" y="62852"/>
                </a:lnTo>
                <a:lnTo>
                  <a:pt x="165403" y="61854"/>
                </a:lnTo>
                <a:lnTo>
                  <a:pt x="171095" y="61189"/>
                </a:lnTo>
                <a:lnTo>
                  <a:pt x="175843" y="61698"/>
                </a:lnTo>
                <a:lnTo>
                  <a:pt x="179960" y="62990"/>
                </a:lnTo>
                <a:lnTo>
                  <a:pt x="183658" y="64804"/>
                </a:lnTo>
                <a:lnTo>
                  <a:pt x="188028" y="66013"/>
                </a:lnTo>
                <a:lnTo>
                  <a:pt x="192846" y="66819"/>
                </a:lnTo>
                <a:lnTo>
                  <a:pt x="197963" y="67357"/>
                </a:lnTo>
                <a:lnTo>
                  <a:pt x="202327" y="68668"/>
                </a:lnTo>
                <a:lnTo>
                  <a:pt x="209716" y="72664"/>
                </a:lnTo>
                <a:lnTo>
                  <a:pt x="213972" y="75063"/>
                </a:lnTo>
                <a:lnTo>
                  <a:pt x="223781" y="80269"/>
                </a:lnTo>
                <a:lnTo>
                  <a:pt x="227159" y="82991"/>
                </a:lnTo>
                <a:lnTo>
                  <a:pt x="229411" y="85758"/>
                </a:lnTo>
                <a:lnTo>
                  <a:pt x="232866" y="92325"/>
                </a:lnTo>
                <a:lnTo>
                  <a:pt x="237576" y="101593"/>
                </a:lnTo>
                <a:lnTo>
                  <a:pt x="239213" y="106732"/>
                </a:lnTo>
                <a:lnTo>
                  <a:pt x="240305" y="112063"/>
                </a:lnTo>
                <a:lnTo>
                  <a:pt x="241032" y="117521"/>
                </a:lnTo>
                <a:lnTo>
                  <a:pt x="240565" y="122113"/>
                </a:lnTo>
                <a:lnTo>
                  <a:pt x="239301" y="126127"/>
                </a:lnTo>
                <a:lnTo>
                  <a:pt x="213857" y="177125"/>
                </a:lnTo>
                <a:lnTo>
                  <a:pt x="210066" y="182804"/>
                </a:lnTo>
                <a:lnTo>
                  <a:pt x="205633" y="188495"/>
                </a:lnTo>
                <a:lnTo>
                  <a:pt x="200773" y="194194"/>
                </a:lnTo>
                <a:lnTo>
                  <a:pt x="196580" y="198945"/>
                </a:lnTo>
                <a:lnTo>
                  <a:pt x="189382" y="206765"/>
                </a:lnTo>
                <a:lnTo>
                  <a:pt x="185176" y="210184"/>
                </a:lnTo>
                <a:lnTo>
                  <a:pt x="180467" y="213416"/>
                </a:lnTo>
                <a:lnTo>
                  <a:pt x="175423" y="216523"/>
                </a:lnTo>
                <a:lnTo>
                  <a:pt x="171108" y="219546"/>
                </a:lnTo>
                <a:lnTo>
                  <a:pt x="163773" y="225446"/>
                </a:lnTo>
                <a:lnTo>
                  <a:pt x="157338" y="231243"/>
                </a:lnTo>
                <a:lnTo>
                  <a:pt x="154289" y="234123"/>
                </a:lnTo>
                <a:lnTo>
                  <a:pt x="151303" y="236042"/>
                </a:lnTo>
                <a:lnTo>
                  <a:pt x="145446" y="238175"/>
                </a:lnTo>
                <a:lnTo>
                  <a:pt x="139668" y="239124"/>
                </a:lnTo>
                <a:lnTo>
                  <a:pt x="132748" y="239732"/>
                </a:lnTo>
                <a:lnTo>
                  <a:pt x="129262" y="237275"/>
                </a:lnTo>
                <a:lnTo>
                  <a:pt x="123814" y="232488"/>
                </a:lnTo>
                <a:lnTo>
                  <a:pt x="123366" y="231142"/>
                </a:lnTo>
                <a:lnTo>
                  <a:pt x="122649" y="224679"/>
                </a:lnTo>
                <a:lnTo>
                  <a:pt x="122472" y="2227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6"/>
          <p:cNvSpPr/>
          <p:nvPr/>
        </p:nvSpPr>
        <p:spPr>
          <a:xfrm>
            <a:off x="1057274" y="3566191"/>
            <a:ext cx="324059" cy="351442"/>
          </a:xfrm>
          <a:custGeom>
            <a:avLst/>
            <a:gdLst/>
            <a:ahLst/>
            <a:cxnLst/>
            <a:rect l="0" t="0" r="0" b="0"/>
            <a:pathLst>
              <a:path w="324059" h="351442">
                <a:moveTo>
                  <a:pt x="0" y="8541"/>
                </a:moveTo>
                <a:lnTo>
                  <a:pt x="15601" y="8541"/>
                </a:lnTo>
                <a:lnTo>
                  <a:pt x="21539" y="6001"/>
                </a:lnTo>
                <a:lnTo>
                  <a:pt x="25789" y="3990"/>
                </a:lnTo>
                <a:lnTo>
                  <a:pt x="35592" y="1756"/>
                </a:lnTo>
                <a:lnTo>
                  <a:pt x="40873" y="1160"/>
                </a:lnTo>
                <a:lnTo>
                  <a:pt x="46299" y="763"/>
                </a:lnTo>
                <a:lnTo>
                  <a:pt x="51821" y="498"/>
                </a:lnTo>
                <a:lnTo>
                  <a:pt x="63037" y="204"/>
                </a:lnTo>
                <a:lnTo>
                  <a:pt x="96014" y="0"/>
                </a:lnTo>
                <a:lnTo>
                  <a:pt x="103062" y="942"/>
                </a:lnTo>
                <a:lnTo>
                  <a:pt x="109666" y="2522"/>
                </a:lnTo>
                <a:lnTo>
                  <a:pt x="115973" y="4529"/>
                </a:lnTo>
                <a:lnTo>
                  <a:pt x="123988" y="5866"/>
                </a:lnTo>
                <a:lnTo>
                  <a:pt x="133141" y="6758"/>
                </a:lnTo>
                <a:lnTo>
                  <a:pt x="143054" y="7352"/>
                </a:lnTo>
                <a:lnTo>
                  <a:pt x="151567" y="8701"/>
                </a:lnTo>
                <a:lnTo>
                  <a:pt x="159147" y="10553"/>
                </a:lnTo>
                <a:lnTo>
                  <a:pt x="189552" y="20369"/>
                </a:lnTo>
                <a:lnTo>
                  <a:pt x="196853" y="23094"/>
                </a:lnTo>
                <a:lnTo>
                  <a:pt x="203626" y="25863"/>
                </a:lnTo>
                <a:lnTo>
                  <a:pt x="210046" y="28662"/>
                </a:lnTo>
                <a:lnTo>
                  <a:pt x="217183" y="32432"/>
                </a:lnTo>
                <a:lnTo>
                  <a:pt x="224799" y="36851"/>
                </a:lnTo>
                <a:lnTo>
                  <a:pt x="232734" y="41702"/>
                </a:lnTo>
                <a:lnTo>
                  <a:pt x="239928" y="46841"/>
                </a:lnTo>
                <a:lnTo>
                  <a:pt x="246630" y="52172"/>
                </a:lnTo>
                <a:lnTo>
                  <a:pt x="253002" y="57631"/>
                </a:lnTo>
                <a:lnTo>
                  <a:pt x="259156" y="62223"/>
                </a:lnTo>
                <a:lnTo>
                  <a:pt x="265163" y="66236"/>
                </a:lnTo>
                <a:lnTo>
                  <a:pt x="271073" y="69864"/>
                </a:lnTo>
                <a:lnTo>
                  <a:pt x="275966" y="75141"/>
                </a:lnTo>
                <a:lnTo>
                  <a:pt x="280180" y="81516"/>
                </a:lnTo>
                <a:lnTo>
                  <a:pt x="290661" y="101601"/>
                </a:lnTo>
                <a:lnTo>
                  <a:pt x="293787" y="107728"/>
                </a:lnTo>
                <a:lnTo>
                  <a:pt x="296823" y="114671"/>
                </a:lnTo>
                <a:lnTo>
                  <a:pt x="299800" y="122157"/>
                </a:lnTo>
                <a:lnTo>
                  <a:pt x="302737" y="130005"/>
                </a:lnTo>
                <a:lnTo>
                  <a:pt x="305647" y="137142"/>
                </a:lnTo>
                <a:lnTo>
                  <a:pt x="308540" y="143805"/>
                </a:lnTo>
                <a:lnTo>
                  <a:pt x="311421" y="150152"/>
                </a:lnTo>
                <a:lnTo>
                  <a:pt x="314294" y="157241"/>
                </a:lnTo>
                <a:lnTo>
                  <a:pt x="317162" y="164825"/>
                </a:lnTo>
                <a:lnTo>
                  <a:pt x="320026" y="172737"/>
                </a:lnTo>
                <a:lnTo>
                  <a:pt x="321936" y="180870"/>
                </a:lnTo>
                <a:lnTo>
                  <a:pt x="323209" y="189150"/>
                </a:lnTo>
                <a:lnTo>
                  <a:pt x="324058" y="197527"/>
                </a:lnTo>
                <a:lnTo>
                  <a:pt x="323671" y="205017"/>
                </a:lnTo>
                <a:lnTo>
                  <a:pt x="322461" y="211915"/>
                </a:lnTo>
                <a:lnTo>
                  <a:pt x="320702" y="218419"/>
                </a:lnTo>
                <a:lnTo>
                  <a:pt x="316207" y="233265"/>
                </a:lnTo>
                <a:lnTo>
                  <a:pt x="305560" y="266080"/>
                </a:lnTo>
                <a:lnTo>
                  <a:pt x="302767" y="273578"/>
                </a:lnTo>
                <a:lnTo>
                  <a:pt x="299952" y="280483"/>
                </a:lnTo>
                <a:lnTo>
                  <a:pt x="297123" y="286990"/>
                </a:lnTo>
                <a:lnTo>
                  <a:pt x="291440" y="299301"/>
                </a:lnTo>
                <a:lnTo>
                  <a:pt x="285739" y="310170"/>
                </a:lnTo>
                <a:lnTo>
                  <a:pt x="280030" y="318176"/>
                </a:lnTo>
                <a:lnTo>
                  <a:pt x="274318" y="327449"/>
                </a:lnTo>
                <a:lnTo>
                  <a:pt x="268604" y="336968"/>
                </a:lnTo>
                <a:lnTo>
                  <a:pt x="260985" y="346729"/>
                </a:lnTo>
                <a:lnTo>
                  <a:pt x="258869" y="349347"/>
                </a:lnTo>
                <a:lnTo>
                  <a:pt x="257352" y="350045"/>
                </a:lnTo>
                <a:lnTo>
                  <a:pt x="248638" y="351436"/>
                </a:lnTo>
                <a:lnTo>
                  <a:pt x="231458" y="3514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7"/>
          <p:cNvSpPr/>
          <p:nvPr/>
        </p:nvSpPr>
        <p:spPr>
          <a:xfrm>
            <a:off x="1631632" y="3711892"/>
            <a:ext cx="231458" cy="24527"/>
          </a:xfrm>
          <a:custGeom>
            <a:avLst/>
            <a:gdLst/>
            <a:ahLst/>
            <a:cxnLst/>
            <a:rect l="0" t="0" r="0" b="0"/>
            <a:pathLst>
              <a:path w="231458" h="24527">
                <a:moveTo>
                  <a:pt x="0" y="17145"/>
                </a:moveTo>
                <a:lnTo>
                  <a:pt x="11932" y="17145"/>
                </a:lnTo>
                <a:lnTo>
                  <a:pt x="14622" y="18098"/>
                </a:lnTo>
                <a:lnTo>
                  <a:pt x="17368" y="19685"/>
                </a:lnTo>
                <a:lnTo>
                  <a:pt x="20151" y="21696"/>
                </a:lnTo>
                <a:lnTo>
                  <a:pt x="23912" y="23037"/>
                </a:lnTo>
                <a:lnTo>
                  <a:pt x="28324" y="23930"/>
                </a:lnTo>
                <a:lnTo>
                  <a:pt x="33170" y="24526"/>
                </a:lnTo>
                <a:lnTo>
                  <a:pt x="38306" y="23971"/>
                </a:lnTo>
                <a:lnTo>
                  <a:pt x="43635" y="22648"/>
                </a:lnTo>
                <a:lnTo>
                  <a:pt x="49092" y="20814"/>
                </a:lnTo>
                <a:lnTo>
                  <a:pt x="54636" y="19591"/>
                </a:lnTo>
                <a:lnTo>
                  <a:pt x="60236" y="18776"/>
                </a:lnTo>
                <a:lnTo>
                  <a:pt x="65875" y="18232"/>
                </a:lnTo>
                <a:lnTo>
                  <a:pt x="71539" y="17870"/>
                </a:lnTo>
                <a:lnTo>
                  <a:pt x="77220" y="17628"/>
                </a:lnTo>
                <a:lnTo>
                  <a:pt x="88612" y="17360"/>
                </a:lnTo>
                <a:lnTo>
                  <a:pt x="100026" y="17241"/>
                </a:lnTo>
                <a:lnTo>
                  <a:pt x="105736" y="16256"/>
                </a:lnTo>
                <a:lnTo>
                  <a:pt x="111449" y="14647"/>
                </a:lnTo>
                <a:lnTo>
                  <a:pt x="117162" y="12622"/>
                </a:lnTo>
                <a:lnTo>
                  <a:pt x="122875" y="11272"/>
                </a:lnTo>
                <a:lnTo>
                  <a:pt x="128589" y="10373"/>
                </a:lnTo>
                <a:lnTo>
                  <a:pt x="134304" y="9773"/>
                </a:lnTo>
                <a:lnTo>
                  <a:pt x="140018" y="9373"/>
                </a:lnTo>
                <a:lnTo>
                  <a:pt x="145733" y="9106"/>
                </a:lnTo>
                <a:lnTo>
                  <a:pt x="157163" y="8809"/>
                </a:lnTo>
                <a:lnTo>
                  <a:pt x="168593" y="8678"/>
                </a:lnTo>
                <a:lnTo>
                  <a:pt x="173355" y="7691"/>
                </a:lnTo>
                <a:lnTo>
                  <a:pt x="177482" y="6079"/>
                </a:lnTo>
                <a:lnTo>
                  <a:pt x="181187" y="4053"/>
                </a:lnTo>
                <a:lnTo>
                  <a:pt x="184609" y="2702"/>
                </a:lnTo>
                <a:lnTo>
                  <a:pt x="187842" y="1801"/>
                </a:lnTo>
                <a:lnTo>
                  <a:pt x="190951" y="1201"/>
                </a:lnTo>
                <a:lnTo>
                  <a:pt x="194928" y="801"/>
                </a:lnTo>
                <a:lnTo>
                  <a:pt x="199485" y="534"/>
                </a:lnTo>
                <a:lnTo>
                  <a:pt x="208675" y="238"/>
                </a:lnTo>
                <a:lnTo>
                  <a:pt x="222336" y="47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8"/>
          <p:cNvSpPr/>
          <p:nvPr/>
        </p:nvSpPr>
        <p:spPr>
          <a:xfrm>
            <a:off x="1959770" y="3540442"/>
            <a:ext cx="263365" cy="127387"/>
          </a:xfrm>
          <a:custGeom>
            <a:avLst/>
            <a:gdLst/>
            <a:ahLst/>
            <a:cxnLst/>
            <a:rect l="0" t="0" r="0" b="0"/>
            <a:pathLst>
              <a:path w="263365" h="127387">
                <a:moveTo>
                  <a:pt x="14762" y="0"/>
                </a:moveTo>
                <a:lnTo>
                  <a:pt x="0" y="0"/>
                </a:lnTo>
                <a:lnTo>
                  <a:pt x="2874" y="0"/>
                </a:lnTo>
                <a:lnTo>
                  <a:pt x="3979" y="953"/>
                </a:lnTo>
                <a:lnTo>
                  <a:pt x="4716" y="2540"/>
                </a:lnTo>
                <a:lnTo>
                  <a:pt x="5207" y="4551"/>
                </a:lnTo>
                <a:lnTo>
                  <a:pt x="6487" y="5891"/>
                </a:lnTo>
                <a:lnTo>
                  <a:pt x="8293" y="6785"/>
                </a:lnTo>
                <a:lnTo>
                  <a:pt x="13484" y="8220"/>
                </a:lnTo>
                <a:lnTo>
                  <a:pt x="13910" y="9290"/>
                </a:lnTo>
                <a:lnTo>
                  <a:pt x="14383" y="13019"/>
                </a:lnTo>
                <a:lnTo>
                  <a:pt x="15462" y="14394"/>
                </a:lnTo>
                <a:lnTo>
                  <a:pt x="17134" y="15311"/>
                </a:lnTo>
                <a:lnTo>
                  <a:pt x="19201" y="15923"/>
                </a:lnTo>
                <a:lnTo>
                  <a:pt x="20579" y="17283"/>
                </a:lnTo>
                <a:lnTo>
                  <a:pt x="21497" y="19142"/>
                </a:lnTo>
                <a:lnTo>
                  <a:pt x="22109" y="21334"/>
                </a:lnTo>
                <a:lnTo>
                  <a:pt x="23470" y="22795"/>
                </a:lnTo>
                <a:lnTo>
                  <a:pt x="25330" y="23769"/>
                </a:lnTo>
                <a:lnTo>
                  <a:pt x="27522" y="24419"/>
                </a:lnTo>
                <a:lnTo>
                  <a:pt x="28984" y="25804"/>
                </a:lnTo>
                <a:lnTo>
                  <a:pt x="29958" y="27680"/>
                </a:lnTo>
                <a:lnTo>
                  <a:pt x="30608" y="29883"/>
                </a:lnTo>
                <a:lnTo>
                  <a:pt x="31041" y="32305"/>
                </a:lnTo>
                <a:lnTo>
                  <a:pt x="31329" y="34871"/>
                </a:lnTo>
                <a:lnTo>
                  <a:pt x="31522" y="37535"/>
                </a:lnTo>
                <a:lnTo>
                  <a:pt x="31650" y="40263"/>
                </a:lnTo>
                <a:lnTo>
                  <a:pt x="31793" y="45835"/>
                </a:lnTo>
                <a:lnTo>
                  <a:pt x="31897" y="62875"/>
                </a:lnTo>
                <a:lnTo>
                  <a:pt x="30948" y="65729"/>
                </a:lnTo>
                <a:lnTo>
                  <a:pt x="29363" y="68584"/>
                </a:lnTo>
                <a:lnTo>
                  <a:pt x="24525" y="75460"/>
                </a:lnTo>
                <a:lnTo>
                  <a:pt x="23864" y="78940"/>
                </a:lnTo>
                <a:lnTo>
                  <a:pt x="23687" y="81202"/>
                </a:lnTo>
                <a:lnTo>
                  <a:pt x="23570" y="83662"/>
                </a:lnTo>
                <a:lnTo>
                  <a:pt x="23366" y="92709"/>
                </a:lnTo>
                <a:lnTo>
                  <a:pt x="23344" y="98378"/>
                </a:lnTo>
                <a:lnTo>
                  <a:pt x="22388" y="99875"/>
                </a:lnTo>
                <a:lnTo>
                  <a:pt x="20799" y="100874"/>
                </a:lnTo>
                <a:lnTo>
                  <a:pt x="15954" y="102476"/>
                </a:lnTo>
                <a:lnTo>
                  <a:pt x="15557" y="103559"/>
                </a:lnTo>
                <a:lnTo>
                  <a:pt x="15115" y="107304"/>
                </a:lnTo>
                <a:lnTo>
                  <a:pt x="14867" y="110216"/>
                </a:lnTo>
                <a:lnTo>
                  <a:pt x="15784" y="110625"/>
                </a:lnTo>
                <a:lnTo>
                  <a:pt x="19344" y="111079"/>
                </a:lnTo>
                <a:lnTo>
                  <a:pt x="21627" y="112153"/>
                </a:lnTo>
                <a:lnTo>
                  <a:pt x="26703" y="115886"/>
                </a:lnTo>
                <a:lnTo>
                  <a:pt x="31450" y="119653"/>
                </a:lnTo>
                <a:lnTo>
                  <a:pt x="36322" y="119908"/>
                </a:lnTo>
                <a:lnTo>
                  <a:pt x="37708" y="120896"/>
                </a:lnTo>
                <a:lnTo>
                  <a:pt x="38632" y="122508"/>
                </a:lnTo>
                <a:lnTo>
                  <a:pt x="39248" y="124534"/>
                </a:lnTo>
                <a:lnTo>
                  <a:pt x="41563" y="125885"/>
                </a:lnTo>
                <a:lnTo>
                  <a:pt x="49216" y="127386"/>
                </a:lnTo>
                <a:lnTo>
                  <a:pt x="52971" y="126834"/>
                </a:lnTo>
                <a:lnTo>
                  <a:pt x="56428" y="125514"/>
                </a:lnTo>
                <a:lnTo>
                  <a:pt x="62807" y="122459"/>
                </a:lnTo>
                <a:lnTo>
                  <a:pt x="68818" y="121101"/>
                </a:lnTo>
                <a:lnTo>
                  <a:pt x="72707" y="120739"/>
                </a:lnTo>
                <a:lnTo>
                  <a:pt x="77205" y="120498"/>
                </a:lnTo>
                <a:lnTo>
                  <a:pt x="90096" y="120158"/>
                </a:lnTo>
                <a:lnTo>
                  <a:pt x="93560" y="120110"/>
                </a:lnTo>
                <a:lnTo>
                  <a:pt x="97774" y="119126"/>
                </a:lnTo>
                <a:lnTo>
                  <a:pt x="102488" y="117518"/>
                </a:lnTo>
                <a:lnTo>
                  <a:pt x="107536" y="115492"/>
                </a:lnTo>
                <a:lnTo>
                  <a:pt x="112806" y="114143"/>
                </a:lnTo>
                <a:lnTo>
                  <a:pt x="118225" y="113243"/>
                </a:lnTo>
                <a:lnTo>
                  <a:pt x="123742" y="112643"/>
                </a:lnTo>
                <a:lnTo>
                  <a:pt x="129325" y="112243"/>
                </a:lnTo>
                <a:lnTo>
                  <a:pt x="134953" y="111976"/>
                </a:lnTo>
                <a:lnTo>
                  <a:pt x="146285" y="111680"/>
                </a:lnTo>
                <a:lnTo>
                  <a:pt x="227440" y="111443"/>
                </a:lnTo>
                <a:lnTo>
                  <a:pt x="230842" y="112395"/>
                </a:lnTo>
                <a:lnTo>
                  <a:pt x="233110" y="113983"/>
                </a:lnTo>
                <a:lnTo>
                  <a:pt x="234623" y="115994"/>
                </a:lnTo>
                <a:lnTo>
                  <a:pt x="237536" y="117334"/>
                </a:lnTo>
                <a:lnTo>
                  <a:pt x="241383" y="118228"/>
                </a:lnTo>
                <a:lnTo>
                  <a:pt x="252143" y="119662"/>
                </a:lnTo>
                <a:lnTo>
                  <a:pt x="260160" y="119945"/>
                </a:lnTo>
                <a:lnTo>
                  <a:pt x="263364" y="12001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9"/>
          <p:cNvSpPr/>
          <p:nvPr/>
        </p:nvSpPr>
        <p:spPr>
          <a:xfrm>
            <a:off x="2163127" y="3471862"/>
            <a:ext cx="34291" cy="420054"/>
          </a:xfrm>
          <a:custGeom>
            <a:avLst/>
            <a:gdLst/>
            <a:ahLst/>
            <a:cxnLst/>
            <a:rect l="0" t="0" r="0" b="0"/>
            <a:pathLst>
              <a:path w="34291" h="420054">
                <a:moveTo>
                  <a:pt x="8573" y="0"/>
                </a:moveTo>
                <a:lnTo>
                  <a:pt x="8573" y="7381"/>
                </a:lnTo>
                <a:lnTo>
                  <a:pt x="7620" y="8731"/>
                </a:lnTo>
                <a:lnTo>
                  <a:pt x="6032" y="10583"/>
                </a:lnTo>
                <a:lnTo>
                  <a:pt x="4022" y="12771"/>
                </a:lnTo>
                <a:lnTo>
                  <a:pt x="2681" y="15181"/>
                </a:lnTo>
                <a:lnTo>
                  <a:pt x="1787" y="17741"/>
                </a:lnTo>
                <a:lnTo>
                  <a:pt x="794" y="23125"/>
                </a:lnTo>
                <a:lnTo>
                  <a:pt x="235" y="32464"/>
                </a:lnTo>
                <a:lnTo>
                  <a:pt x="46" y="52203"/>
                </a:lnTo>
                <a:lnTo>
                  <a:pt x="0" y="171569"/>
                </a:lnTo>
                <a:lnTo>
                  <a:pt x="952" y="180102"/>
                </a:lnTo>
                <a:lnTo>
                  <a:pt x="2540" y="188648"/>
                </a:lnTo>
                <a:lnTo>
                  <a:pt x="4551" y="197203"/>
                </a:lnTo>
                <a:lnTo>
                  <a:pt x="5891" y="204811"/>
                </a:lnTo>
                <a:lnTo>
                  <a:pt x="6785" y="211788"/>
                </a:lnTo>
                <a:lnTo>
                  <a:pt x="7381" y="218345"/>
                </a:lnTo>
                <a:lnTo>
                  <a:pt x="7778" y="225573"/>
                </a:lnTo>
                <a:lnTo>
                  <a:pt x="8219" y="241225"/>
                </a:lnTo>
                <a:lnTo>
                  <a:pt x="8468" y="266102"/>
                </a:lnTo>
                <a:lnTo>
                  <a:pt x="9455" y="273603"/>
                </a:lnTo>
                <a:lnTo>
                  <a:pt x="11066" y="280510"/>
                </a:lnTo>
                <a:lnTo>
                  <a:pt x="13092" y="287019"/>
                </a:lnTo>
                <a:lnTo>
                  <a:pt x="14443" y="294216"/>
                </a:lnTo>
                <a:lnTo>
                  <a:pt x="15344" y="301872"/>
                </a:lnTo>
                <a:lnTo>
                  <a:pt x="15944" y="309833"/>
                </a:lnTo>
                <a:lnTo>
                  <a:pt x="16344" y="317045"/>
                </a:lnTo>
                <a:lnTo>
                  <a:pt x="16789" y="330139"/>
                </a:lnTo>
                <a:lnTo>
                  <a:pt x="17860" y="336298"/>
                </a:lnTo>
                <a:lnTo>
                  <a:pt x="19527" y="342309"/>
                </a:lnTo>
                <a:lnTo>
                  <a:pt x="21591" y="348221"/>
                </a:lnTo>
                <a:lnTo>
                  <a:pt x="22966" y="354067"/>
                </a:lnTo>
                <a:lnTo>
                  <a:pt x="23883" y="359870"/>
                </a:lnTo>
                <a:lnTo>
                  <a:pt x="24902" y="370445"/>
                </a:lnTo>
                <a:lnTo>
                  <a:pt x="25476" y="382706"/>
                </a:lnTo>
                <a:lnTo>
                  <a:pt x="25610" y="392659"/>
                </a:lnTo>
                <a:lnTo>
                  <a:pt x="26599" y="397028"/>
                </a:lnTo>
                <a:lnTo>
                  <a:pt x="28210" y="400893"/>
                </a:lnTo>
                <a:lnTo>
                  <a:pt x="30236" y="404422"/>
                </a:lnTo>
                <a:lnTo>
                  <a:pt x="31588" y="407727"/>
                </a:lnTo>
                <a:lnTo>
                  <a:pt x="32488" y="410883"/>
                </a:lnTo>
                <a:lnTo>
                  <a:pt x="34290" y="42005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0"/>
          <p:cNvSpPr/>
          <p:nvPr/>
        </p:nvSpPr>
        <p:spPr>
          <a:xfrm>
            <a:off x="2312493" y="3651885"/>
            <a:ext cx="244970" cy="25718"/>
          </a:xfrm>
          <a:custGeom>
            <a:avLst/>
            <a:gdLst/>
            <a:ahLst/>
            <a:cxnLst/>
            <a:rect l="0" t="0" r="0" b="0"/>
            <a:pathLst>
              <a:path w="244970" h="25718">
                <a:moveTo>
                  <a:pt x="4939" y="25717"/>
                </a:moveTo>
                <a:lnTo>
                  <a:pt x="0" y="25717"/>
                </a:lnTo>
                <a:lnTo>
                  <a:pt x="13792" y="25717"/>
                </a:lnTo>
                <a:lnTo>
                  <a:pt x="18461" y="24765"/>
                </a:lnTo>
                <a:lnTo>
                  <a:pt x="23479" y="23177"/>
                </a:lnTo>
                <a:lnTo>
                  <a:pt x="28729" y="21166"/>
                </a:lnTo>
                <a:lnTo>
                  <a:pt x="34134" y="19826"/>
                </a:lnTo>
                <a:lnTo>
                  <a:pt x="39642" y="18932"/>
                </a:lnTo>
                <a:lnTo>
                  <a:pt x="45219" y="18336"/>
                </a:lnTo>
                <a:lnTo>
                  <a:pt x="50843" y="17939"/>
                </a:lnTo>
                <a:lnTo>
                  <a:pt x="56496" y="17674"/>
                </a:lnTo>
                <a:lnTo>
                  <a:pt x="67858" y="17380"/>
                </a:lnTo>
                <a:lnTo>
                  <a:pt x="79258" y="17249"/>
                </a:lnTo>
                <a:lnTo>
                  <a:pt x="84965" y="16262"/>
                </a:lnTo>
                <a:lnTo>
                  <a:pt x="90675" y="14651"/>
                </a:lnTo>
                <a:lnTo>
                  <a:pt x="96386" y="12625"/>
                </a:lnTo>
                <a:lnTo>
                  <a:pt x="102099" y="11274"/>
                </a:lnTo>
                <a:lnTo>
                  <a:pt x="107812" y="10373"/>
                </a:lnTo>
                <a:lnTo>
                  <a:pt x="113526" y="9773"/>
                </a:lnTo>
                <a:lnTo>
                  <a:pt x="120193" y="9372"/>
                </a:lnTo>
                <a:lnTo>
                  <a:pt x="135220" y="8928"/>
                </a:lnTo>
                <a:lnTo>
                  <a:pt x="142276" y="7857"/>
                </a:lnTo>
                <a:lnTo>
                  <a:pt x="148884" y="6190"/>
                </a:lnTo>
                <a:lnTo>
                  <a:pt x="155195" y="4127"/>
                </a:lnTo>
                <a:lnTo>
                  <a:pt x="161307" y="2751"/>
                </a:lnTo>
                <a:lnTo>
                  <a:pt x="167287" y="1834"/>
                </a:lnTo>
                <a:lnTo>
                  <a:pt x="173178" y="1223"/>
                </a:lnTo>
                <a:lnTo>
                  <a:pt x="179011" y="815"/>
                </a:lnTo>
                <a:lnTo>
                  <a:pt x="184804" y="543"/>
                </a:lnTo>
                <a:lnTo>
                  <a:pt x="199520" y="161"/>
                </a:lnTo>
                <a:lnTo>
                  <a:pt x="24496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1"/>
          <p:cNvSpPr/>
          <p:nvPr/>
        </p:nvSpPr>
        <p:spPr>
          <a:xfrm>
            <a:off x="2403157" y="371189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13019" y="25718"/>
                </a:lnTo>
                <a:lnTo>
                  <a:pt x="16299" y="24765"/>
                </a:lnTo>
                <a:lnTo>
                  <a:pt x="20391" y="23178"/>
                </a:lnTo>
                <a:lnTo>
                  <a:pt x="25024" y="21167"/>
                </a:lnTo>
                <a:lnTo>
                  <a:pt x="30018" y="19826"/>
                </a:lnTo>
                <a:lnTo>
                  <a:pt x="35252" y="18932"/>
                </a:lnTo>
                <a:lnTo>
                  <a:pt x="40646" y="18337"/>
                </a:lnTo>
                <a:lnTo>
                  <a:pt x="45195" y="17940"/>
                </a:lnTo>
                <a:lnTo>
                  <a:pt x="49180" y="17675"/>
                </a:lnTo>
                <a:lnTo>
                  <a:pt x="52789" y="17498"/>
                </a:lnTo>
                <a:lnTo>
                  <a:pt x="64419" y="17302"/>
                </a:lnTo>
                <a:lnTo>
                  <a:pt x="71521" y="17250"/>
                </a:lnTo>
                <a:lnTo>
                  <a:pt x="79113" y="16262"/>
                </a:lnTo>
                <a:lnTo>
                  <a:pt x="87032" y="14652"/>
                </a:lnTo>
                <a:lnTo>
                  <a:pt x="95169" y="12625"/>
                </a:lnTo>
                <a:lnTo>
                  <a:pt x="102498" y="11274"/>
                </a:lnTo>
                <a:lnTo>
                  <a:pt x="109290" y="10374"/>
                </a:lnTo>
                <a:lnTo>
                  <a:pt x="115722" y="9773"/>
                </a:lnTo>
                <a:lnTo>
                  <a:pt x="121916" y="9373"/>
                </a:lnTo>
                <a:lnTo>
                  <a:pt x="127950" y="9106"/>
                </a:lnTo>
                <a:lnTo>
                  <a:pt x="133877" y="8928"/>
                </a:lnTo>
                <a:lnTo>
                  <a:pt x="139734" y="7857"/>
                </a:lnTo>
                <a:lnTo>
                  <a:pt x="145544" y="6191"/>
                </a:lnTo>
                <a:lnTo>
                  <a:pt x="151321" y="4127"/>
                </a:lnTo>
                <a:lnTo>
                  <a:pt x="157078" y="2751"/>
                </a:lnTo>
                <a:lnTo>
                  <a:pt x="162822" y="1834"/>
                </a:lnTo>
                <a:lnTo>
                  <a:pt x="168555" y="1223"/>
                </a:lnTo>
                <a:lnTo>
                  <a:pt x="173330" y="815"/>
                </a:lnTo>
                <a:lnTo>
                  <a:pt x="177466" y="544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22"/>
          <p:cNvSpPr/>
          <p:nvPr/>
        </p:nvSpPr>
        <p:spPr>
          <a:xfrm>
            <a:off x="2823667" y="3515948"/>
            <a:ext cx="290959" cy="384526"/>
          </a:xfrm>
          <a:custGeom>
            <a:avLst/>
            <a:gdLst/>
            <a:ahLst/>
            <a:cxnLst/>
            <a:rect l="0" t="0" r="0" b="0"/>
            <a:pathLst>
              <a:path w="290959" h="384526">
                <a:moveTo>
                  <a:pt x="248145" y="7349"/>
                </a:moveTo>
                <a:lnTo>
                  <a:pt x="206055" y="7349"/>
                </a:lnTo>
                <a:lnTo>
                  <a:pt x="201035" y="8302"/>
                </a:lnTo>
                <a:lnTo>
                  <a:pt x="195783" y="9889"/>
                </a:lnTo>
                <a:lnTo>
                  <a:pt x="190377" y="11900"/>
                </a:lnTo>
                <a:lnTo>
                  <a:pt x="184868" y="13241"/>
                </a:lnTo>
                <a:lnTo>
                  <a:pt x="179290" y="14134"/>
                </a:lnTo>
                <a:lnTo>
                  <a:pt x="173667" y="14730"/>
                </a:lnTo>
                <a:lnTo>
                  <a:pt x="168013" y="16080"/>
                </a:lnTo>
                <a:lnTo>
                  <a:pt x="162339" y="17932"/>
                </a:lnTo>
                <a:lnTo>
                  <a:pt x="156651" y="20119"/>
                </a:lnTo>
                <a:lnTo>
                  <a:pt x="150954" y="21577"/>
                </a:lnTo>
                <a:lnTo>
                  <a:pt x="145251" y="22550"/>
                </a:lnTo>
                <a:lnTo>
                  <a:pt x="139544" y="23198"/>
                </a:lnTo>
                <a:lnTo>
                  <a:pt x="133834" y="23630"/>
                </a:lnTo>
                <a:lnTo>
                  <a:pt x="128123" y="23918"/>
                </a:lnTo>
                <a:lnTo>
                  <a:pt x="122410" y="24110"/>
                </a:lnTo>
                <a:lnTo>
                  <a:pt x="116697" y="23286"/>
                </a:lnTo>
                <a:lnTo>
                  <a:pt x="110983" y="21784"/>
                </a:lnTo>
                <a:lnTo>
                  <a:pt x="105268" y="19829"/>
                </a:lnTo>
                <a:lnTo>
                  <a:pt x="99554" y="18527"/>
                </a:lnTo>
                <a:lnTo>
                  <a:pt x="93839" y="17658"/>
                </a:lnTo>
                <a:lnTo>
                  <a:pt x="88125" y="17080"/>
                </a:lnTo>
                <a:lnTo>
                  <a:pt x="82410" y="16694"/>
                </a:lnTo>
                <a:lnTo>
                  <a:pt x="76695" y="16436"/>
                </a:lnTo>
                <a:lnTo>
                  <a:pt x="70980" y="16265"/>
                </a:lnTo>
                <a:lnTo>
                  <a:pt x="66217" y="15198"/>
                </a:lnTo>
                <a:lnTo>
                  <a:pt x="58386" y="11472"/>
                </a:lnTo>
                <a:lnTo>
                  <a:pt x="54011" y="10098"/>
                </a:lnTo>
                <a:lnTo>
                  <a:pt x="49190" y="9182"/>
                </a:lnTo>
                <a:lnTo>
                  <a:pt x="36866" y="7711"/>
                </a:lnTo>
                <a:lnTo>
                  <a:pt x="32641" y="4970"/>
                </a:lnTo>
                <a:lnTo>
                  <a:pt x="26718" y="0"/>
                </a:lnTo>
                <a:lnTo>
                  <a:pt x="26232" y="545"/>
                </a:lnTo>
                <a:lnTo>
                  <a:pt x="25692" y="3690"/>
                </a:lnTo>
                <a:lnTo>
                  <a:pt x="22912" y="8263"/>
                </a:lnTo>
                <a:lnTo>
                  <a:pt x="20837" y="10816"/>
                </a:lnTo>
                <a:lnTo>
                  <a:pt x="19454" y="13470"/>
                </a:lnTo>
                <a:lnTo>
                  <a:pt x="17917" y="18960"/>
                </a:lnTo>
                <a:lnTo>
                  <a:pt x="17052" y="27405"/>
                </a:lnTo>
                <a:lnTo>
                  <a:pt x="16849" y="35630"/>
                </a:lnTo>
                <a:lnTo>
                  <a:pt x="16719" y="56433"/>
                </a:lnTo>
                <a:lnTo>
                  <a:pt x="15756" y="62931"/>
                </a:lnTo>
                <a:lnTo>
                  <a:pt x="14162" y="70122"/>
                </a:lnTo>
                <a:lnTo>
                  <a:pt x="12146" y="77772"/>
                </a:lnTo>
                <a:lnTo>
                  <a:pt x="9850" y="84778"/>
                </a:lnTo>
                <a:lnTo>
                  <a:pt x="7366" y="91353"/>
                </a:lnTo>
                <a:lnTo>
                  <a:pt x="4758" y="97642"/>
                </a:lnTo>
                <a:lnTo>
                  <a:pt x="3020" y="103739"/>
                </a:lnTo>
                <a:lnTo>
                  <a:pt x="1088" y="115594"/>
                </a:lnTo>
                <a:lnTo>
                  <a:pt x="230" y="127213"/>
                </a:lnTo>
                <a:lnTo>
                  <a:pt x="0" y="132978"/>
                </a:lnTo>
                <a:lnTo>
                  <a:pt x="2286" y="144465"/>
                </a:lnTo>
                <a:lnTo>
                  <a:pt x="4229" y="150194"/>
                </a:lnTo>
                <a:lnTo>
                  <a:pt x="4572" y="154967"/>
                </a:lnTo>
                <a:lnTo>
                  <a:pt x="3848" y="159101"/>
                </a:lnTo>
                <a:lnTo>
                  <a:pt x="2413" y="162810"/>
                </a:lnTo>
                <a:lnTo>
                  <a:pt x="2408" y="166234"/>
                </a:lnTo>
                <a:lnTo>
                  <a:pt x="3358" y="169470"/>
                </a:lnTo>
                <a:lnTo>
                  <a:pt x="6001" y="175605"/>
                </a:lnTo>
                <a:lnTo>
                  <a:pt x="7175" y="181507"/>
                </a:lnTo>
                <a:lnTo>
                  <a:pt x="8441" y="183462"/>
                </a:lnTo>
                <a:lnTo>
                  <a:pt x="10237" y="184765"/>
                </a:lnTo>
                <a:lnTo>
                  <a:pt x="14773" y="186213"/>
                </a:lnTo>
                <a:lnTo>
                  <a:pt x="19964" y="186857"/>
                </a:lnTo>
                <a:lnTo>
                  <a:pt x="22682" y="186076"/>
                </a:lnTo>
                <a:lnTo>
                  <a:pt x="31058" y="181379"/>
                </a:lnTo>
                <a:lnTo>
                  <a:pt x="36727" y="179945"/>
                </a:lnTo>
                <a:lnTo>
                  <a:pt x="39572" y="177659"/>
                </a:lnTo>
                <a:lnTo>
                  <a:pt x="45273" y="170037"/>
                </a:lnTo>
                <a:lnTo>
                  <a:pt x="53522" y="162840"/>
                </a:lnTo>
                <a:lnTo>
                  <a:pt x="78891" y="145907"/>
                </a:lnTo>
                <a:lnTo>
                  <a:pt x="85779" y="141631"/>
                </a:lnTo>
                <a:lnTo>
                  <a:pt x="92276" y="137828"/>
                </a:lnTo>
                <a:lnTo>
                  <a:pt x="98512" y="134340"/>
                </a:lnTo>
                <a:lnTo>
                  <a:pt x="110522" y="127924"/>
                </a:lnTo>
                <a:lnTo>
                  <a:pt x="116391" y="124880"/>
                </a:lnTo>
                <a:lnTo>
                  <a:pt x="123161" y="121898"/>
                </a:lnTo>
                <a:lnTo>
                  <a:pt x="130533" y="118958"/>
                </a:lnTo>
                <a:lnTo>
                  <a:pt x="138304" y="116045"/>
                </a:lnTo>
                <a:lnTo>
                  <a:pt x="145390" y="113151"/>
                </a:lnTo>
                <a:lnTo>
                  <a:pt x="152019" y="110268"/>
                </a:lnTo>
                <a:lnTo>
                  <a:pt x="158344" y="107394"/>
                </a:lnTo>
                <a:lnTo>
                  <a:pt x="165417" y="105479"/>
                </a:lnTo>
                <a:lnTo>
                  <a:pt x="172991" y="104201"/>
                </a:lnTo>
                <a:lnTo>
                  <a:pt x="180897" y="103350"/>
                </a:lnTo>
                <a:lnTo>
                  <a:pt x="188073" y="102782"/>
                </a:lnTo>
                <a:lnTo>
                  <a:pt x="194762" y="102404"/>
                </a:lnTo>
                <a:lnTo>
                  <a:pt x="201127" y="102151"/>
                </a:lnTo>
                <a:lnTo>
                  <a:pt x="208227" y="102936"/>
                </a:lnTo>
                <a:lnTo>
                  <a:pt x="215818" y="104411"/>
                </a:lnTo>
                <a:lnTo>
                  <a:pt x="223736" y="106347"/>
                </a:lnTo>
                <a:lnTo>
                  <a:pt x="229967" y="108590"/>
                </a:lnTo>
                <a:lnTo>
                  <a:pt x="235074" y="111038"/>
                </a:lnTo>
                <a:lnTo>
                  <a:pt x="239431" y="113623"/>
                </a:lnTo>
                <a:lnTo>
                  <a:pt x="251892" y="121574"/>
                </a:lnTo>
                <a:lnTo>
                  <a:pt x="259216" y="126362"/>
                </a:lnTo>
                <a:lnTo>
                  <a:pt x="265050" y="130506"/>
                </a:lnTo>
                <a:lnTo>
                  <a:pt x="274074" y="137650"/>
                </a:lnTo>
                <a:lnTo>
                  <a:pt x="281259" y="149081"/>
                </a:lnTo>
                <a:lnTo>
                  <a:pt x="284508" y="156129"/>
                </a:lnTo>
                <a:lnTo>
                  <a:pt x="286675" y="162734"/>
                </a:lnTo>
                <a:lnTo>
                  <a:pt x="288119" y="169041"/>
                </a:lnTo>
                <a:lnTo>
                  <a:pt x="289082" y="175151"/>
                </a:lnTo>
                <a:lnTo>
                  <a:pt x="289724" y="182082"/>
                </a:lnTo>
                <a:lnTo>
                  <a:pt x="290152" y="189561"/>
                </a:lnTo>
                <a:lnTo>
                  <a:pt x="290627" y="205489"/>
                </a:lnTo>
                <a:lnTo>
                  <a:pt x="290958" y="247507"/>
                </a:lnTo>
                <a:lnTo>
                  <a:pt x="289069" y="256037"/>
                </a:lnTo>
                <a:lnTo>
                  <a:pt x="285905" y="264581"/>
                </a:lnTo>
                <a:lnTo>
                  <a:pt x="281891" y="273135"/>
                </a:lnTo>
                <a:lnTo>
                  <a:pt x="278263" y="281695"/>
                </a:lnTo>
                <a:lnTo>
                  <a:pt x="274891" y="290259"/>
                </a:lnTo>
                <a:lnTo>
                  <a:pt x="271690" y="298825"/>
                </a:lnTo>
                <a:lnTo>
                  <a:pt x="267652" y="306441"/>
                </a:lnTo>
                <a:lnTo>
                  <a:pt x="263055" y="313424"/>
                </a:lnTo>
                <a:lnTo>
                  <a:pt x="258085" y="319984"/>
                </a:lnTo>
                <a:lnTo>
                  <a:pt x="252867" y="326262"/>
                </a:lnTo>
                <a:lnTo>
                  <a:pt x="247483" y="332353"/>
                </a:lnTo>
                <a:lnTo>
                  <a:pt x="241988" y="338318"/>
                </a:lnTo>
                <a:lnTo>
                  <a:pt x="235468" y="344200"/>
                </a:lnTo>
                <a:lnTo>
                  <a:pt x="228264" y="350027"/>
                </a:lnTo>
                <a:lnTo>
                  <a:pt x="220603" y="355816"/>
                </a:lnTo>
                <a:lnTo>
                  <a:pt x="213591" y="360628"/>
                </a:lnTo>
                <a:lnTo>
                  <a:pt x="207012" y="364788"/>
                </a:lnTo>
                <a:lnTo>
                  <a:pt x="200720" y="368514"/>
                </a:lnTo>
                <a:lnTo>
                  <a:pt x="194621" y="371951"/>
                </a:lnTo>
                <a:lnTo>
                  <a:pt x="182764" y="378309"/>
                </a:lnTo>
                <a:lnTo>
                  <a:pt x="176935" y="380386"/>
                </a:lnTo>
                <a:lnTo>
                  <a:pt x="171144" y="381771"/>
                </a:lnTo>
                <a:lnTo>
                  <a:pt x="165379" y="382693"/>
                </a:lnTo>
                <a:lnTo>
                  <a:pt x="158678" y="383309"/>
                </a:lnTo>
                <a:lnTo>
                  <a:pt x="151352" y="383719"/>
                </a:lnTo>
                <a:lnTo>
                  <a:pt x="132471" y="384296"/>
                </a:lnTo>
                <a:lnTo>
                  <a:pt x="115764" y="384467"/>
                </a:lnTo>
                <a:lnTo>
                  <a:pt x="93620" y="384525"/>
                </a:lnTo>
                <a:lnTo>
                  <a:pt x="89883" y="383577"/>
                </a:lnTo>
                <a:lnTo>
                  <a:pt x="83191" y="379984"/>
                </a:lnTo>
                <a:lnTo>
                  <a:pt x="77042" y="377752"/>
                </a:lnTo>
                <a:lnTo>
                  <a:pt x="68225" y="376496"/>
                </a:lnTo>
                <a:lnTo>
                  <a:pt x="59581" y="376123"/>
                </a:lnTo>
                <a:lnTo>
                  <a:pt x="42405" y="37596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23"/>
          <p:cNvSpPr/>
          <p:nvPr/>
        </p:nvSpPr>
        <p:spPr>
          <a:xfrm>
            <a:off x="937259" y="4114801"/>
            <a:ext cx="282883" cy="325754"/>
          </a:xfrm>
          <a:custGeom>
            <a:avLst/>
            <a:gdLst/>
            <a:ahLst/>
            <a:cxnLst/>
            <a:rect l="0" t="0" r="0" b="0"/>
            <a:pathLst>
              <a:path w="282883" h="325754">
                <a:moveTo>
                  <a:pt x="222885" y="34289"/>
                </a:moveTo>
                <a:lnTo>
                  <a:pt x="209762" y="34289"/>
                </a:lnTo>
                <a:lnTo>
                  <a:pt x="208422" y="33336"/>
                </a:lnTo>
                <a:lnTo>
                  <a:pt x="207528" y="31749"/>
                </a:lnTo>
                <a:lnTo>
                  <a:pt x="205845" y="26069"/>
                </a:lnTo>
                <a:lnTo>
                  <a:pt x="201221" y="21270"/>
                </a:lnTo>
                <a:lnTo>
                  <a:pt x="198917" y="19895"/>
                </a:lnTo>
                <a:lnTo>
                  <a:pt x="190143" y="17506"/>
                </a:lnTo>
                <a:lnTo>
                  <a:pt x="184203" y="14765"/>
                </a:lnTo>
                <a:lnTo>
                  <a:pt x="176166" y="11324"/>
                </a:lnTo>
                <a:lnTo>
                  <a:pt x="169419" y="9795"/>
                </a:lnTo>
                <a:lnTo>
                  <a:pt x="163245" y="9115"/>
                </a:lnTo>
                <a:lnTo>
                  <a:pt x="154414" y="8732"/>
                </a:lnTo>
                <a:lnTo>
                  <a:pt x="143225" y="8619"/>
                </a:lnTo>
                <a:lnTo>
                  <a:pt x="126928" y="8581"/>
                </a:lnTo>
                <a:lnTo>
                  <a:pt x="122719" y="9530"/>
                </a:lnTo>
                <a:lnTo>
                  <a:pt x="118008" y="11116"/>
                </a:lnTo>
                <a:lnTo>
                  <a:pt x="112962" y="13125"/>
                </a:lnTo>
                <a:lnTo>
                  <a:pt x="107693" y="14464"/>
                </a:lnTo>
                <a:lnTo>
                  <a:pt x="102276" y="15358"/>
                </a:lnTo>
                <a:lnTo>
                  <a:pt x="96759" y="15953"/>
                </a:lnTo>
                <a:lnTo>
                  <a:pt x="88089" y="19155"/>
                </a:lnTo>
                <a:lnTo>
                  <a:pt x="84444" y="21342"/>
                </a:lnTo>
                <a:lnTo>
                  <a:pt x="80108" y="22800"/>
                </a:lnTo>
                <a:lnTo>
                  <a:pt x="75313" y="23772"/>
                </a:lnTo>
                <a:lnTo>
                  <a:pt x="70211" y="24420"/>
                </a:lnTo>
                <a:lnTo>
                  <a:pt x="62003" y="27680"/>
                </a:lnTo>
                <a:lnTo>
                  <a:pt x="55180" y="32304"/>
                </a:lnTo>
                <a:lnTo>
                  <a:pt x="48972" y="37534"/>
                </a:lnTo>
                <a:lnTo>
                  <a:pt x="45983" y="39310"/>
                </a:lnTo>
                <a:lnTo>
                  <a:pt x="37226" y="42761"/>
                </a:lnTo>
                <a:lnTo>
                  <a:pt x="31468" y="46944"/>
                </a:lnTo>
                <a:lnTo>
                  <a:pt x="23193" y="51978"/>
                </a:lnTo>
                <a:lnTo>
                  <a:pt x="11461" y="58421"/>
                </a:lnTo>
                <a:lnTo>
                  <a:pt x="4878" y="64087"/>
                </a:lnTo>
                <a:lnTo>
                  <a:pt x="3252" y="66537"/>
                </a:lnTo>
                <a:lnTo>
                  <a:pt x="1446" y="71798"/>
                </a:lnTo>
                <a:lnTo>
                  <a:pt x="429" y="80116"/>
                </a:lnTo>
                <a:lnTo>
                  <a:pt x="127" y="88613"/>
                </a:lnTo>
                <a:lnTo>
                  <a:pt x="4" y="98699"/>
                </a:lnTo>
                <a:lnTo>
                  <a:pt x="0" y="111327"/>
                </a:lnTo>
                <a:lnTo>
                  <a:pt x="8570" y="120011"/>
                </a:lnTo>
                <a:lnTo>
                  <a:pt x="15954" y="120013"/>
                </a:lnTo>
                <a:lnTo>
                  <a:pt x="8573" y="120014"/>
                </a:lnTo>
                <a:lnTo>
                  <a:pt x="13512" y="120014"/>
                </a:lnTo>
                <a:lnTo>
                  <a:pt x="9411" y="120014"/>
                </a:lnTo>
                <a:lnTo>
                  <a:pt x="13678" y="120014"/>
                </a:lnTo>
                <a:lnTo>
                  <a:pt x="11461" y="120014"/>
                </a:lnTo>
                <a:lnTo>
                  <a:pt x="16209" y="120014"/>
                </a:lnTo>
                <a:lnTo>
                  <a:pt x="8573" y="120014"/>
                </a:lnTo>
                <a:lnTo>
                  <a:pt x="25687" y="120014"/>
                </a:lnTo>
                <a:lnTo>
                  <a:pt x="33096" y="127395"/>
                </a:lnTo>
                <a:lnTo>
                  <a:pt x="36300" y="128057"/>
                </a:lnTo>
                <a:lnTo>
                  <a:pt x="43458" y="128429"/>
                </a:lnTo>
                <a:lnTo>
                  <a:pt x="51337" y="128565"/>
                </a:lnTo>
                <a:lnTo>
                  <a:pt x="55519" y="128577"/>
                </a:lnTo>
                <a:lnTo>
                  <a:pt x="57968" y="129532"/>
                </a:lnTo>
                <a:lnTo>
                  <a:pt x="63229" y="133135"/>
                </a:lnTo>
                <a:lnTo>
                  <a:pt x="71282" y="135370"/>
                </a:lnTo>
                <a:lnTo>
                  <a:pt x="76096" y="135966"/>
                </a:lnTo>
                <a:lnTo>
                  <a:pt x="80259" y="135411"/>
                </a:lnTo>
                <a:lnTo>
                  <a:pt x="83986" y="134088"/>
                </a:lnTo>
                <a:lnTo>
                  <a:pt x="87423" y="132254"/>
                </a:lnTo>
                <a:lnTo>
                  <a:pt x="91620" y="131032"/>
                </a:lnTo>
                <a:lnTo>
                  <a:pt x="96323" y="130217"/>
                </a:lnTo>
                <a:lnTo>
                  <a:pt x="101363" y="129673"/>
                </a:lnTo>
                <a:lnTo>
                  <a:pt x="109503" y="129069"/>
                </a:lnTo>
                <a:lnTo>
                  <a:pt x="113007" y="128908"/>
                </a:lnTo>
                <a:lnTo>
                  <a:pt x="116296" y="127848"/>
                </a:lnTo>
                <a:lnTo>
                  <a:pt x="122490" y="124131"/>
                </a:lnTo>
                <a:lnTo>
                  <a:pt x="130958" y="119304"/>
                </a:lnTo>
                <a:lnTo>
                  <a:pt x="135883" y="116683"/>
                </a:lnTo>
                <a:lnTo>
                  <a:pt x="141071" y="114935"/>
                </a:lnTo>
                <a:lnTo>
                  <a:pt x="146435" y="113771"/>
                </a:lnTo>
                <a:lnTo>
                  <a:pt x="151916" y="112994"/>
                </a:lnTo>
                <a:lnTo>
                  <a:pt x="160546" y="109591"/>
                </a:lnTo>
                <a:lnTo>
                  <a:pt x="168509" y="104904"/>
                </a:lnTo>
                <a:lnTo>
                  <a:pt x="178398" y="99646"/>
                </a:lnTo>
                <a:lnTo>
                  <a:pt x="194676" y="91331"/>
                </a:lnTo>
                <a:lnTo>
                  <a:pt x="203363" y="83135"/>
                </a:lnTo>
                <a:lnTo>
                  <a:pt x="207013" y="78283"/>
                </a:lnTo>
                <a:lnTo>
                  <a:pt x="211351" y="74096"/>
                </a:lnTo>
                <a:lnTo>
                  <a:pt x="216148" y="70352"/>
                </a:lnTo>
                <a:lnTo>
                  <a:pt x="221251" y="66903"/>
                </a:lnTo>
                <a:lnTo>
                  <a:pt x="226559" y="62699"/>
                </a:lnTo>
                <a:lnTo>
                  <a:pt x="232002" y="57991"/>
                </a:lnTo>
                <a:lnTo>
                  <a:pt x="237536" y="52948"/>
                </a:lnTo>
                <a:lnTo>
                  <a:pt x="243684" y="44804"/>
                </a:lnTo>
                <a:lnTo>
                  <a:pt x="245324" y="41299"/>
                </a:lnTo>
                <a:lnTo>
                  <a:pt x="248322" y="38010"/>
                </a:lnTo>
                <a:lnTo>
                  <a:pt x="256733" y="31815"/>
                </a:lnTo>
                <a:lnTo>
                  <a:pt x="264281" y="25886"/>
                </a:lnTo>
                <a:lnTo>
                  <a:pt x="267628" y="22972"/>
                </a:lnTo>
                <a:lnTo>
                  <a:pt x="269859" y="20077"/>
                </a:lnTo>
                <a:lnTo>
                  <a:pt x="273951" y="11451"/>
                </a:lnTo>
                <a:lnTo>
                  <a:pt x="281527" y="1695"/>
                </a:lnTo>
                <a:lnTo>
                  <a:pt x="282882" y="12"/>
                </a:lnTo>
                <a:lnTo>
                  <a:pt x="275511" y="0"/>
                </a:lnTo>
                <a:lnTo>
                  <a:pt x="275114" y="952"/>
                </a:lnTo>
                <a:lnTo>
                  <a:pt x="274477" y="9324"/>
                </a:lnTo>
                <a:lnTo>
                  <a:pt x="274390" y="15574"/>
                </a:lnTo>
                <a:lnTo>
                  <a:pt x="274351" y="24701"/>
                </a:lnTo>
                <a:lnTo>
                  <a:pt x="273389" y="29802"/>
                </a:lnTo>
                <a:lnTo>
                  <a:pt x="271794" y="35108"/>
                </a:lnTo>
                <a:lnTo>
                  <a:pt x="268435" y="45130"/>
                </a:lnTo>
                <a:lnTo>
                  <a:pt x="266942" y="52759"/>
                </a:lnTo>
                <a:lnTo>
                  <a:pt x="266544" y="58033"/>
                </a:lnTo>
                <a:lnTo>
                  <a:pt x="266279" y="64405"/>
                </a:lnTo>
                <a:lnTo>
                  <a:pt x="265905" y="84487"/>
                </a:lnTo>
                <a:lnTo>
                  <a:pt x="265748" y="210231"/>
                </a:lnTo>
                <a:lnTo>
                  <a:pt x="266701" y="217306"/>
                </a:lnTo>
                <a:lnTo>
                  <a:pt x="268288" y="224880"/>
                </a:lnTo>
                <a:lnTo>
                  <a:pt x="270299" y="232787"/>
                </a:lnTo>
                <a:lnTo>
                  <a:pt x="271639" y="239963"/>
                </a:lnTo>
                <a:lnTo>
                  <a:pt x="272533" y="246653"/>
                </a:lnTo>
                <a:lnTo>
                  <a:pt x="273129" y="253017"/>
                </a:lnTo>
                <a:lnTo>
                  <a:pt x="273791" y="262629"/>
                </a:lnTo>
                <a:lnTo>
                  <a:pt x="274085" y="271028"/>
                </a:lnTo>
                <a:lnTo>
                  <a:pt x="274307" y="299426"/>
                </a:lnTo>
                <a:lnTo>
                  <a:pt x="274320" y="32575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4"/>
          <p:cNvSpPr/>
          <p:nvPr/>
        </p:nvSpPr>
        <p:spPr>
          <a:xfrm>
            <a:off x="1400174" y="4226242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25718"/>
                </a:moveTo>
                <a:lnTo>
                  <a:pt x="20400" y="25718"/>
                </a:lnTo>
                <a:lnTo>
                  <a:pt x="23125" y="24765"/>
                </a:lnTo>
                <a:lnTo>
                  <a:pt x="25894" y="23178"/>
                </a:lnTo>
                <a:lnTo>
                  <a:pt x="28693" y="21167"/>
                </a:lnTo>
                <a:lnTo>
                  <a:pt x="32464" y="19826"/>
                </a:lnTo>
                <a:lnTo>
                  <a:pt x="36883" y="18932"/>
                </a:lnTo>
                <a:lnTo>
                  <a:pt x="41734" y="18337"/>
                </a:lnTo>
                <a:lnTo>
                  <a:pt x="46873" y="17940"/>
                </a:lnTo>
                <a:lnTo>
                  <a:pt x="52204" y="17675"/>
                </a:lnTo>
                <a:lnTo>
                  <a:pt x="63207" y="17381"/>
                </a:lnTo>
                <a:lnTo>
                  <a:pt x="74447" y="17250"/>
                </a:lnTo>
                <a:lnTo>
                  <a:pt x="79159" y="16262"/>
                </a:lnTo>
                <a:lnTo>
                  <a:pt x="83253" y="14652"/>
                </a:lnTo>
                <a:lnTo>
                  <a:pt x="86935" y="12626"/>
                </a:lnTo>
                <a:lnTo>
                  <a:pt x="91294" y="11274"/>
                </a:lnTo>
                <a:lnTo>
                  <a:pt x="96105" y="10374"/>
                </a:lnTo>
                <a:lnTo>
                  <a:pt x="101218" y="9773"/>
                </a:lnTo>
                <a:lnTo>
                  <a:pt x="106531" y="9373"/>
                </a:lnTo>
                <a:lnTo>
                  <a:pt x="111978" y="9106"/>
                </a:lnTo>
                <a:lnTo>
                  <a:pt x="124063" y="8810"/>
                </a:lnTo>
                <a:lnTo>
                  <a:pt x="138960" y="8678"/>
                </a:lnTo>
                <a:lnTo>
                  <a:pt x="145980" y="7691"/>
                </a:lnTo>
                <a:lnTo>
                  <a:pt x="152565" y="6079"/>
                </a:lnTo>
                <a:lnTo>
                  <a:pt x="158860" y="4053"/>
                </a:lnTo>
                <a:lnTo>
                  <a:pt x="164962" y="2702"/>
                </a:lnTo>
                <a:lnTo>
                  <a:pt x="170935" y="1801"/>
                </a:lnTo>
                <a:lnTo>
                  <a:pt x="176822" y="1201"/>
                </a:lnTo>
                <a:lnTo>
                  <a:pt x="182651" y="801"/>
                </a:lnTo>
                <a:lnTo>
                  <a:pt x="188443" y="534"/>
                </a:lnTo>
                <a:lnTo>
                  <a:pt x="203155" y="158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5"/>
          <p:cNvSpPr/>
          <p:nvPr/>
        </p:nvSpPr>
        <p:spPr>
          <a:xfrm>
            <a:off x="1785937" y="4106227"/>
            <a:ext cx="248603" cy="111090"/>
          </a:xfrm>
          <a:custGeom>
            <a:avLst/>
            <a:gdLst/>
            <a:ahLst/>
            <a:cxnLst/>
            <a:rect l="0" t="0" r="0" b="0"/>
            <a:pathLst>
              <a:path w="248603" h="111090">
                <a:moveTo>
                  <a:pt x="0" y="0"/>
                </a:moveTo>
                <a:lnTo>
                  <a:pt x="20400" y="0"/>
                </a:lnTo>
                <a:lnTo>
                  <a:pt x="22172" y="952"/>
                </a:lnTo>
                <a:lnTo>
                  <a:pt x="23354" y="2540"/>
                </a:lnTo>
                <a:lnTo>
                  <a:pt x="24142" y="4551"/>
                </a:lnTo>
                <a:lnTo>
                  <a:pt x="25620" y="5891"/>
                </a:lnTo>
                <a:lnTo>
                  <a:pt x="27557" y="6785"/>
                </a:lnTo>
                <a:lnTo>
                  <a:pt x="32250" y="7778"/>
                </a:lnTo>
                <a:lnTo>
                  <a:pt x="37511" y="8219"/>
                </a:lnTo>
                <a:lnTo>
                  <a:pt x="39295" y="9290"/>
                </a:lnTo>
                <a:lnTo>
                  <a:pt x="40484" y="10956"/>
                </a:lnTo>
                <a:lnTo>
                  <a:pt x="41277" y="13019"/>
                </a:lnTo>
                <a:lnTo>
                  <a:pt x="41805" y="15347"/>
                </a:lnTo>
                <a:lnTo>
                  <a:pt x="42158" y="17851"/>
                </a:lnTo>
                <a:lnTo>
                  <a:pt x="42393" y="20473"/>
                </a:lnTo>
                <a:lnTo>
                  <a:pt x="42549" y="23174"/>
                </a:lnTo>
                <a:lnTo>
                  <a:pt x="42723" y="28715"/>
                </a:lnTo>
                <a:lnTo>
                  <a:pt x="42844" y="42881"/>
                </a:lnTo>
                <a:lnTo>
                  <a:pt x="42850" y="45732"/>
                </a:lnTo>
                <a:lnTo>
                  <a:pt x="41902" y="48586"/>
                </a:lnTo>
                <a:lnTo>
                  <a:pt x="40317" y="51440"/>
                </a:lnTo>
                <a:lnTo>
                  <a:pt x="38308" y="54296"/>
                </a:lnTo>
                <a:lnTo>
                  <a:pt x="36968" y="57152"/>
                </a:lnTo>
                <a:lnTo>
                  <a:pt x="36076" y="60009"/>
                </a:lnTo>
                <a:lnTo>
                  <a:pt x="35481" y="62866"/>
                </a:lnTo>
                <a:lnTo>
                  <a:pt x="35084" y="65724"/>
                </a:lnTo>
                <a:lnTo>
                  <a:pt x="34819" y="68580"/>
                </a:lnTo>
                <a:lnTo>
                  <a:pt x="34643" y="71438"/>
                </a:lnTo>
                <a:lnTo>
                  <a:pt x="34447" y="77153"/>
                </a:lnTo>
                <a:lnTo>
                  <a:pt x="34321" y="84032"/>
                </a:lnTo>
                <a:lnTo>
                  <a:pt x="33358" y="85549"/>
                </a:lnTo>
                <a:lnTo>
                  <a:pt x="31764" y="87513"/>
                </a:lnTo>
                <a:lnTo>
                  <a:pt x="26912" y="92957"/>
                </a:lnTo>
                <a:lnTo>
                  <a:pt x="27466" y="94356"/>
                </a:lnTo>
                <a:lnTo>
                  <a:pt x="28788" y="96242"/>
                </a:lnTo>
                <a:lnTo>
                  <a:pt x="30622" y="98452"/>
                </a:lnTo>
                <a:lnTo>
                  <a:pt x="32797" y="99924"/>
                </a:lnTo>
                <a:lnTo>
                  <a:pt x="39457" y="101997"/>
                </a:lnTo>
                <a:lnTo>
                  <a:pt x="41349" y="102482"/>
                </a:lnTo>
                <a:lnTo>
                  <a:pt x="46965" y="102755"/>
                </a:lnTo>
                <a:lnTo>
                  <a:pt x="54661" y="102836"/>
                </a:lnTo>
                <a:lnTo>
                  <a:pt x="57396" y="103800"/>
                </a:lnTo>
                <a:lnTo>
                  <a:pt x="60172" y="105395"/>
                </a:lnTo>
                <a:lnTo>
                  <a:pt x="62974" y="107411"/>
                </a:lnTo>
                <a:lnTo>
                  <a:pt x="66748" y="108755"/>
                </a:lnTo>
                <a:lnTo>
                  <a:pt x="71169" y="109651"/>
                </a:lnTo>
                <a:lnTo>
                  <a:pt x="76021" y="110248"/>
                </a:lnTo>
                <a:lnTo>
                  <a:pt x="81161" y="110646"/>
                </a:lnTo>
                <a:lnTo>
                  <a:pt x="86492" y="110912"/>
                </a:lnTo>
                <a:lnTo>
                  <a:pt x="91951" y="111089"/>
                </a:lnTo>
                <a:lnTo>
                  <a:pt x="96543" y="110254"/>
                </a:lnTo>
                <a:lnTo>
                  <a:pt x="104186" y="106787"/>
                </a:lnTo>
                <a:lnTo>
                  <a:pt x="108509" y="105481"/>
                </a:lnTo>
                <a:lnTo>
                  <a:pt x="113297" y="104611"/>
                </a:lnTo>
                <a:lnTo>
                  <a:pt x="118394" y="104031"/>
                </a:lnTo>
                <a:lnTo>
                  <a:pt x="123697" y="103644"/>
                </a:lnTo>
                <a:lnTo>
                  <a:pt x="129137" y="103386"/>
                </a:lnTo>
                <a:lnTo>
                  <a:pt x="140262" y="103099"/>
                </a:lnTo>
                <a:lnTo>
                  <a:pt x="248602" y="10287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6"/>
          <p:cNvSpPr/>
          <p:nvPr/>
        </p:nvSpPr>
        <p:spPr>
          <a:xfrm>
            <a:off x="1991677" y="4071937"/>
            <a:ext cx="25718" cy="342901"/>
          </a:xfrm>
          <a:custGeom>
            <a:avLst/>
            <a:gdLst/>
            <a:ahLst/>
            <a:cxnLst/>
            <a:rect l="0" t="0" r="0" b="0"/>
            <a:pathLst>
              <a:path w="25718" h="342901">
                <a:moveTo>
                  <a:pt x="25717" y="0"/>
                </a:moveTo>
                <a:lnTo>
                  <a:pt x="17249" y="0"/>
                </a:lnTo>
                <a:lnTo>
                  <a:pt x="17166" y="7796"/>
                </a:lnTo>
                <a:lnTo>
                  <a:pt x="17146" y="45940"/>
                </a:lnTo>
                <a:lnTo>
                  <a:pt x="18098" y="52534"/>
                </a:lnTo>
                <a:lnTo>
                  <a:pt x="19685" y="58836"/>
                </a:lnTo>
                <a:lnTo>
                  <a:pt x="21696" y="64941"/>
                </a:lnTo>
                <a:lnTo>
                  <a:pt x="23036" y="71869"/>
                </a:lnTo>
                <a:lnTo>
                  <a:pt x="23930" y="79346"/>
                </a:lnTo>
                <a:lnTo>
                  <a:pt x="24526" y="87187"/>
                </a:lnTo>
                <a:lnTo>
                  <a:pt x="23971" y="96225"/>
                </a:lnTo>
                <a:lnTo>
                  <a:pt x="22648" y="106060"/>
                </a:lnTo>
                <a:lnTo>
                  <a:pt x="20813" y="116427"/>
                </a:lnTo>
                <a:lnTo>
                  <a:pt x="19591" y="127148"/>
                </a:lnTo>
                <a:lnTo>
                  <a:pt x="18776" y="138105"/>
                </a:lnTo>
                <a:lnTo>
                  <a:pt x="18232" y="149220"/>
                </a:lnTo>
                <a:lnTo>
                  <a:pt x="17628" y="171730"/>
                </a:lnTo>
                <a:lnTo>
                  <a:pt x="17467" y="183067"/>
                </a:lnTo>
                <a:lnTo>
                  <a:pt x="16407" y="194435"/>
                </a:lnTo>
                <a:lnTo>
                  <a:pt x="14748" y="205823"/>
                </a:lnTo>
                <a:lnTo>
                  <a:pt x="12690" y="217226"/>
                </a:lnTo>
                <a:lnTo>
                  <a:pt x="11317" y="227684"/>
                </a:lnTo>
                <a:lnTo>
                  <a:pt x="10402" y="237515"/>
                </a:lnTo>
                <a:lnTo>
                  <a:pt x="9792" y="246925"/>
                </a:lnTo>
                <a:lnTo>
                  <a:pt x="8433" y="256057"/>
                </a:lnTo>
                <a:lnTo>
                  <a:pt x="6575" y="265002"/>
                </a:lnTo>
                <a:lnTo>
                  <a:pt x="4383" y="273823"/>
                </a:lnTo>
                <a:lnTo>
                  <a:pt x="2922" y="281609"/>
                </a:lnTo>
                <a:lnTo>
                  <a:pt x="1948" y="288704"/>
                </a:lnTo>
                <a:lnTo>
                  <a:pt x="1299" y="295340"/>
                </a:lnTo>
                <a:lnTo>
                  <a:pt x="577" y="305252"/>
                </a:lnTo>
                <a:lnTo>
                  <a:pt x="257" y="312833"/>
                </a:lnTo>
                <a:lnTo>
                  <a:pt x="76" y="322456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7"/>
          <p:cNvSpPr/>
          <p:nvPr/>
        </p:nvSpPr>
        <p:spPr>
          <a:xfrm>
            <a:off x="2214562" y="4226242"/>
            <a:ext cx="214314" cy="1"/>
          </a:xfrm>
          <a:custGeom>
            <a:avLst/>
            <a:gdLst/>
            <a:ahLst/>
            <a:cxnLst/>
            <a:rect l="0" t="0" r="0" b="0"/>
            <a:pathLst>
              <a:path w="214314" h="1">
                <a:moveTo>
                  <a:pt x="0" y="0"/>
                </a:move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8"/>
          <p:cNvSpPr/>
          <p:nvPr/>
        </p:nvSpPr>
        <p:spPr>
          <a:xfrm>
            <a:off x="2257425" y="4286250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0" y="12770"/>
                </a:lnTo>
                <a:lnTo>
                  <a:pt x="952" y="14228"/>
                </a:lnTo>
                <a:lnTo>
                  <a:pt x="2539" y="15200"/>
                </a:lnTo>
                <a:lnTo>
                  <a:pt x="7380" y="16761"/>
                </a:lnTo>
                <a:lnTo>
                  <a:pt x="12770" y="17031"/>
                </a:lnTo>
                <a:lnTo>
                  <a:pt x="54503" y="17142"/>
                </a:lnTo>
                <a:lnTo>
                  <a:pt x="60148" y="16190"/>
                </a:lnTo>
                <a:lnTo>
                  <a:pt x="64863" y="14603"/>
                </a:lnTo>
                <a:lnTo>
                  <a:pt x="68960" y="12593"/>
                </a:lnTo>
                <a:lnTo>
                  <a:pt x="73595" y="11253"/>
                </a:lnTo>
                <a:lnTo>
                  <a:pt x="78591" y="10359"/>
                </a:lnTo>
                <a:lnTo>
                  <a:pt x="83826" y="9764"/>
                </a:lnTo>
                <a:lnTo>
                  <a:pt x="90174" y="9366"/>
                </a:lnTo>
                <a:lnTo>
                  <a:pt x="104847" y="8925"/>
                </a:lnTo>
                <a:lnTo>
                  <a:pt x="125767" y="8642"/>
                </a:lnTo>
                <a:lnTo>
                  <a:pt x="176887" y="8575"/>
                </a:lnTo>
                <a:lnTo>
                  <a:pt x="182695" y="9526"/>
                </a:lnTo>
                <a:lnTo>
                  <a:pt x="188471" y="11114"/>
                </a:lnTo>
                <a:lnTo>
                  <a:pt x="194227" y="13124"/>
                </a:lnTo>
                <a:lnTo>
                  <a:pt x="199017" y="14464"/>
                </a:lnTo>
                <a:lnTo>
                  <a:pt x="203163" y="15357"/>
                </a:lnTo>
                <a:lnTo>
                  <a:pt x="214312" y="171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9"/>
          <p:cNvSpPr/>
          <p:nvPr/>
        </p:nvSpPr>
        <p:spPr>
          <a:xfrm>
            <a:off x="2626042" y="4106227"/>
            <a:ext cx="244612" cy="334328"/>
          </a:xfrm>
          <a:custGeom>
            <a:avLst/>
            <a:gdLst/>
            <a:ahLst/>
            <a:cxnLst/>
            <a:rect l="0" t="0" r="0" b="0"/>
            <a:pathLst>
              <a:path w="244612" h="334328">
                <a:moveTo>
                  <a:pt x="222885" y="0"/>
                </a:moveTo>
                <a:lnTo>
                  <a:pt x="202485" y="0"/>
                </a:lnTo>
                <a:lnTo>
                  <a:pt x="199760" y="952"/>
                </a:lnTo>
                <a:lnTo>
                  <a:pt x="194192" y="4551"/>
                </a:lnTo>
                <a:lnTo>
                  <a:pt x="188543" y="6785"/>
                </a:lnTo>
                <a:lnTo>
                  <a:pt x="181904" y="8731"/>
                </a:lnTo>
                <a:lnTo>
                  <a:pt x="177467" y="10583"/>
                </a:lnTo>
                <a:lnTo>
                  <a:pt x="172604" y="12770"/>
                </a:lnTo>
                <a:lnTo>
                  <a:pt x="162120" y="17741"/>
                </a:lnTo>
                <a:lnTo>
                  <a:pt x="156658" y="20400"/>
                </a:lnTo>
                <a:lnTo>
                  <a:pt x="152064" y="23125"/>
                </a:lnTo>
                <a:lnTo>
                  <a:pt x="148048" y="25894"/>
                </a:lnTo>
                <a:lnTo>
                  <a:pt x="144419" y="28693"/>
                </a:lnTo>
                <a:lnTo>
                  <a:pt x="140094" y="30559"/>
                </a:lnTo>
                <a:lnTo>
                  <a:pt x="135306" y="31802"/>
                </a:lnTo>
                <a:lnTo>
                  <a:pt x="130209" y="32632"/>
                </a:lnTo>
                <a:lnTo>
                  <a:pt x="123954" y="34137"/>
                </a:lnTo>
                <a:lnTo>
                  <a:pt x="116926" y="36093"/>
                </a:lnTo>
                <a:lnTo>
                  <a:pt x="109383" y="38350"/>
                </a:lnTo>
                <a:lnTo>
                  <a:pt x="102449" y="39854"/>
                </a:lnTo>
                <a:lnTo>
                  <a:pt x="95922" y="40857"/>
                </a:lnTo>
                <a:lnTo>
                  <a:pt x="89666" y="41525"/>
                </a:lnTo>
                <a:lnTo>
                  <a:pt x="83589" y="41019"/>
                </a:lnTo>
                <a:lnTo>
                  <a:pt x="77634" y="39728"/>
                </a:lnTo>
                <a:lnTo>
                  <a:pt x="71758" y="37916"/>
                </a:lnTo>
                <a:lnTo>
                  <a:pt x="66889" y="36707"/>
                </a:lnTo>
                <a:lnTo>
                  <a:pt x="62690" y="35901"/>
                </a:lnTo>
                <a:lnTo>
                  <a:pt x="55485" y="35007"/>
                </a:lnTo>
                <a:lnTo>
                  <a:pt x="49107" y="34609"/>
                </a:lnTo>
                <a:lnTo>
                  <a:pt x="45121" y="33550"/>
                </a:lnTo>
                <a:lnTo>
                  <a:pt x="40558" y="31892"/>
                </a:lnTo>
                <a:lnTo>
                  <a:pt x="35611" y="29834"/>
                </a:lnTo>
                <a:lnTo>
                  <a:pt x="31361" y="28462"/>
                </a:lnTo>
                <a:lnTo>
                  <a:pt x="24098" y="26937"/>
                </a:lnTo>
                <a:lnTo>
                  <a:pt x="17695" y="23720"/>
                </a:lnTo>
                <a:lnTo>
                  <a:pt x="10374" y="18444"/>
                </a:lnTo>
                <a:lnTo>
                  <a:pt x="6833" y="17722"/>
                </a:lnTo>
                <a:lnTo>
                  <a:pt x="1350" y="17259"/>
                </a:lnTo>
                <a:lnTo>
                  <a:pt x="900" y="18174"/>
                </a:lnTo>
                <a:lnTo>
                  <a:pt x="119" y="24536"/>
                </a:lnTo>
                <a:lnTo>
                  <a:pt x="16" y="34887"/>
                </a:lnTo>
                <a:lnTo>
                  <a:pt x="0" y="145678"/>
                </a:lnTo>
                <a:lnTo>
                  <a:pt x="2540" y="155551"/>
                </a:lnTo>
                <a:lnTo>
                  <a:pt x="5891" y="165337"/>
                </a:lnTo>
                <a:lnTo>
                  <a:pt x="7778" y="175248"/>
                </a:lnTo>
                <a:lnTo>
                  <a:pt x="8220" y="177901"/>
                </a:lnTo>
                <a:lnTo>
                  <a:pt x="10956" y="181619"/>
                </a:lnTo>
                <a:lnTo>
                  <a:pt x="13019" y="183945"/>
                </a:lnTo>
                <a:lnTo>
                  <a:pt x="14394" y="186448"/>
                </a:lnTo>
                <a:lnTo>
                  <a:pt x="15922" y="191768"/>
                </a:lnTo>
                <a:lnTo>
                  <a:pt x="17283" y="193568"/>
                </a:lnTo>
                <a:lnTo>
                  <a:pt x="19142" y="194768"/>
                </a:lnTo>
                <a:lnTo>
                  <a:pt x="24419" y="196694"/>
                </a:lnTo>
                <a:lnTo>
                  <a:pt x="25804" y="195899"/>
                </a:lnTo>
                <a:lnTo>
                  <a:pt x="32305" y="190230"/>
                </a:lnTo>
                <a:lnTo>
                  <a:pt x="37535" y="185194"/>
                </a:lnTo>
                <a:lnTo>
                  <a:pt x="40263" y="183470"/>
                </a:lnTo>
                <a:lnTo>
                  <a:pt x="45835" y="181555"/>
                </a:lnTo>
                <a:lnTo>
                  <a:pt x="48654" y="179139"/>
                </a:lnTo>
                <a:lnTo>
                  <a:pt x="54326" y="171375"/>
                </a:lnTo>
                <a:lnTo>
                  <a:pt x="58125" y="167590"/>
                </a:lnTo>
                <a:lnTo>
                  <a:pt x="62563" y="164114"/>
                </a:lnTo>
                <a:lnTo>
                  <a:pt x="67426" y="160845"/>
                </a:lnTo>
                <a:lnTo>
                  <a:pt x="72573" y="157712"/>
                </a:lnTo>
                <a:lnTo>
                  <a:pt x="77910" y="154672"/>
                </a:lnTo>
                <a:lnTo>
                  <a:pt x="88919" y="148753"/>
                </a:lnTo>
                <a:lnTo>
                  <a:pt x="117202" y="134324"/>
                </a:lnTo>
                <a:lnTo>
                  <a:pt x="122902" y="132412"/>
                </a:lnTo>
                <a:lnTo>
                  <a:pt x="128607" y="131137"/>
                </a:lnTo>
                <a:lnTo>
                  <a:pt x="134316" y="130287"/>
                </a:lnTo>
                <a:lnTo>
                  <a:pt x="140026" y="129721"/>
                </a:lnTo>
                <a:lnTo>
                  <a:pt x="145739" y="129343"/>
                </a:lnTo>
                <a:lnTo>
                  <a:pt x="151451" y="129091"/>
                </a:lnTo>
                <a:lnTo>
                  <a:pt x="157165" y="129876"/>
                </a:lnTo>
                <a:lnTo>
                  <a:pt x="162879" y="131351"/>
                </a:lnTo>
                <a:lnTo>
                  <a:pt x="168594" y="133288"/>
                </a:lnTo>
                <a:lnTo>
                  <a:pt x="174308" y="134578"/>
                </a:lnTo>
                <a:lnTo>
                  <a:pt x="180023" y="135439"/>
                </a:lnTo>
                <a:lnTo>
                  <a:pt x="185738" y="136013"/>
                </a:lnTo>
                <a:lnTo>
                  <a:pt x="190500" y="137348"/>
                </a:lnTo>
                <a:lnTo>
                  <a:pt x="194628" y="139190"/>
                </a:lnTo>
                <a:lnTo>
                  <a:pt x="198332" y="141371"/>
                </a:lnTo>
                <a:lnTo>
                  <a:pt x="202706" y="143777"/>
                </a:lnTo>
                <a:lnTo>
                  <a:pt x="212647" y="148991"/>
                </a:lnTo>
                <a:lnTo>
                  <a:pt x="217012" y="152667"/>
                </a:lnTo>
                <a:lnTo>
                  <a:pt x="224402" y="161833"/>
                </a:lnTo>
                <a:lnTo>
                  <a:pt x="230862" y="172256"/>
                </a:lnTo>
                <a:lnTo>
                  <a:pt x="235955" y="182286"/>
                </a:lnTo>
                <a:lnTo>
                  <a:pt x="238219" y="189918"/>
                </a:lnTo>
                <a:lnTo>
                  <a:pt x="239775" y="195193"/>
                </a:lnTo>
                <a:lnTo>
                  <a:pt x="244044" y="208672"/>
                </a:lnTo>
                <a:lnTo>
                  <a:pt x="244611" y="215315"/>
                </a:lnTo>
                <a:lnTo>
                  <a:pt x="244037" y="221648"/>
                </a:lnTo>
                <a:lnTo>
                  <a:pt x="242701" y="227776"/>
                </a:lnTo>
                <a:lnTo>
                  <a:pt x="240858" y="233765"/>
                </a:lnTo>
                <a:lnTo>
                  <a:pt x="238677" y="239664"/>
                </a:lnTo>
                <a:lnTo>
                  <a:pt x="236271" y="245501"/>
                </a:lnTo>
                <a:lnTo>
                  <a:pt x="233714" y="251297"/>
                </a:lnTo>
                <a:lnTo>
                  <a:pt x="228333" y="262818"/>
                </a:lnTo>
                <a:lnTo>
                  <a:pt x="219948" y="280014"/>
                </a:lnTo>
                <a:lnTo>
                  <a:pt x="216165" y="285736"/>
                </a:lnTo>
                <a:lnTo>
                  <a:pt x="211737" y="291456"/>
                </a:lnTo>
                <a:lnTo>
                  <a:pt x="206881" y="297174"/>
                </a:lnTo>
                <a:lnTo>
                  <a:pt x="201738" y="301938"/>
                </a:lnTo>
                <a:lnTo>
                  <a:pt x="196405" y="306067"/>
                </a:lnTo>
                <a:lnTo>
                  <a:pt x="190944" y="309773"/>
                </a:lnTo>
                <a:lnTo>
                  <a:pt x="185398" y="313195"/>
                </a:lnTo>
                <a:lnTo>
                  <a:pt x="179796" y="316429"/>
                </a:lnTo>
                <a:lnTo>
                  <a:pt x="168492" y="322563"/>
                </a:lnTo>
                <a:lnTo>
                  <a:pt x="157118" y="328464"/>
                </a:lnTo>
                <a:lnTo>
                  <a:pt x="152370" y="330419"/>
                </a:lnTo>
                <a:lnTo>
                  <a:pt x="148253" y="331721"/>
                </a:lnTo>
                <a:lnTo>
                  <a:pt x="144555" y="332590"/>
                </a:lnTo>
                <a:lnTo>
                  <a:pt x="140185" y="333170"/>
                </a:lnTo>
                <a:lnTo>
                  <a:pt x="135367" y="333555"/>
                </a:lnTo>
                <a:lnTo>
                  <a:pt x="130250" y="333813"/>
                </a:lnTo>
                <a:lnTo>
                  <a:pt x="119484" y="334099"/>
                </a:lnTo>
                <a:lnTo>
                  <a:pt x="85725" y="33432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0"/>
          <p:cNvSpPr/>
          <p:nvPr/>
        </p:nvSpPr>
        <p:spPr>
          <a:xfrm>
            <a:off x="1438356" y="4740755"/>
            <a:ext cx="536177" cy="514026"/>
          </a:xfrm>
          <a:custGeom>
            <a:avLst/>
            <a:gdLst/>
            <a:ahLst/>
            <a:cxnLst/>
            <a:rect l="0" t="0" r="0" b="0"/>
            <a:pathLst>
              <a:path w="536177" h="514026">
                <a:moveTo>
                  <a:pt x="47543" y="25555"/>
                </a:moveTo>
                <a:lnTo>
                  <a:pt x="31695" y="25555"/>
                </a:lnTo>
                <a:lnTo>
                  <a:pt x="26232" y="30106"/>
                </a:lnTo>
                <a:lnTo>
                  <a:pt x="24763" y="32399"/>
                </a:lnTo>
                <a:lnTo>
                  <a:pt x="19866" y="45463"/>
                </a:lnTo>
                <a:lnTo>
                  <a:pt x="17662" y="50256"/>
                </a:lnTo>
                <a:lnTo>
                  <a:pt x="15213" y="60663"/>
                </a:lnTo>
                <a:lnTo>
                  <a:pt x="13172" y="72591"/>
                </a:lnTo>
                <a:lnTo>
                  <a:pt x="9090" y="87418"/>
                </a:lnTo>
                <a:lnTo>
                  <a:pt x="7620" y="95371"/>
                </a:lnTo>
                <a:lnTo>
                  <a:pt x="6640" y="103532"/>
                </a:lnTo>
                <a:lnTo>
                  <a:pt x="5987" y="111829"/>
                </a:lnTo>
                <a:lnTo>
                  <a:pt x="4599" y="120219"/>
                </a:lnTo>
                <a:lnTo>
                  <a:pt x="2721" y="128669"/>
                </a:lnTo>
                <a:lnTo>
                  <a:pt x="517" y="137160"/>
                </a:lnTo>
                <a:lnTo>
                  <a:pt x="0" y="145678"/>
                </a:lnTo>
                <a:lnTo>
                  <a:pt x="608" y="154214"/>
                </a:lnTo>
                <a:lnTo>
                  <a:pt x="1966" y="162763"/>
                </a:lnTo>
                <a:lnTo>
                  <a:pt x="3474" y="177341"/>
                </a:lnTo>
                <a:lnTo>
                  <a:pt x="5097" y="191123"/>
                </a:lnTo>
                <a:lnTo>
                  <a:pt x="8993" y="206773"/>
                </a:lnTo>
                <a:lnTo>
                  <a:pt x="12318" y="214947"/>
                </a:lnTo>
                <a:lnTo>
                  <a:pt x="16440" y="223254"/>
                </a:lnTo>
                <a:lnTo>
                  <a:pt x="25147" y="238198"/>
                </a:lnTo>
                <a:lnTo>
                  <a:pt x="35404" y="252920"/>
                </a:lnTo>
                <a:lnTo>
                  <a:pt x="41513" y="263448"/>
                </a:lnTo>
                <a:lnTo>
                  <a:pt x="45428" y="267018"/>
                </a:lnTo>
                <a:lnTo>
                  <a:pt x="49943" y="269397"/>
                </a:lnTo>
                <a:lnTo>
                  <a:pt x="65399" y="275287"/>
                </a:lnTo>
                <a:lnTo>
                  <a:pt x="76435" y="279422"/>
                </a:lnTo>
                <a:lnTo>
                  <a:pt x="87689" y="281259"/>
                </a:lnTo>
                <a:lnTo>
                  <a:pt x="99041" y="279537"/>
                </a:lnTo>
                <a:lnTo>
                  <a:pt x="110436" y="275595"/>
                </a:lnTo>
                <a:lnTo>
                  <a:pt x="126609" y="268022"/>
                </a:lnTo>
                <a:lnTo>
                  <a:pt x="138810" y="258792"/>
                </a:lnTo>
                <a:lnTo>
                  <a:pt x="154066" y="243464"/>
                </a:lnTo>
                <a:lnTo>
                  <a:pt x="165054" y="229083"/>
                </a:lnTo>
                <a:lnTo>
                  <a:pt x="176288" y="213167"/>
                </a:lnTo>
                <a:lnTo>
                  <a:pt x="199022" y="179665"/>
                </a:lnTo>
                <a:lnTo>
                  <a:pt x="203774" y="170205"/>
                </a:lnTo>
                <a:lnTo>
                  <a:pt x="207895" y="160088"/>
                </a:lnTo>
                <a:lnTo>
                  <a:pt x="230275" y="94483"/>
                </a:lnTo>
                <a:lnTo>
                  <a:pt x="232230" y="85794"/>
                </a:lnTo>
                <a:lnTo>
                  <a:pt x="233533" y="77145"/>
                </a:lnTo>
                <a:lnTo>
                  <a:pt x="234401" y="68520"/>
                </a:lnTo>
                <a:lnTo>
                  <a:pt x="237906" y="53858"/>
                </a:lnTo>
                <a:lnTo>
                  <a:pt x="241687" y="40991"/>
                </a:lnTo>
                <a:lnTo>
                  <a:pt x="243367" y="28923"/>
                </a:lnTo>
                <a:lnTo>
                  <a:pt x="244313" y="15969"/>
                </a:lnTo>
                <a:lnTo>
                  <a:pt x="243493" y="12497"/>
                </a:lnTo>
                <a:lnTo>
                  <a:pt x="236240" y="0"/>
                </a:lnTo>
                <a:lnTo>
                  <a:pt x="236147" y="11783"/>
                </a:lnTo>
                <a:lnTo>
                  <a:pt x="236139" y="47770"/>
                </a:lnTo>
                <a:lnTo>
                  <a:pt x="238679" y="62098"/>
                </a:lnTo>
                <a:lnTo>
                  <a:pt x="242983" y="77991"/>
                </a:lnTo>
                <a:lnTo>
                  <a:pt x="248070" y="94580"/>
                </a:lnTo>
                <a:lnTo>
                  <a:pt x="273299" y="171299"/>
                </a:lnTo>
                <a:lnTo>
                  <a:pt x="276152" y="180820"/>
                </a:lnTo>
                <a:lnTo>
                  <a:pt x="284718" y="211471"/>
                </a:lnTo>
                <a:lnTo>
                  <a:pt x="290432" y="230104"/>
                </a:lnTo>
                <a:lnTo>
                  <a:pt x="299004" y="256660"/>
                </a:lnTo>
                <a:lnTo>
                  <a:pt x="301861" y="266302"/>
                </a:lnTo>
                <a:lnTo>
                  <a:pt x="310434" y="297124"/>
                </a:lnTo>
                <a:lnTo>
                  <a:pt x="316148" y="315797"/>
                </a:lnTo>
                <a:lnTo>
                  <a:pt x="318054" y="324777"/>
                </a:lnTo>
                <a:lnTo>
                  <a:pt x="319323" y="333622"/>
                </a:lnTo>
                <a:lnTo>
                  <a:pt x="320170" y="342375"/>
                </a:lnTo>
                <a:lnTo>
                  <a:pt x="321687" y="352020"/>
                </a:lnTo>
                <a:lnTo>
                  <a:pt x="323651" y="362261"/>
                </a:lnTo>
                <a:lnTo>
                  <a:pt x="325912" y="372898"/>
                </a:lnTo>
                <a:lnTo>
                  <a:pt x="327420" y="381895"/>
                </a:lnTo>
                <a:lnTo>
                  <a:pt x="329096" y="396970"/>
                </a:lnTo>
                <a:lnTo>
                  <a:pt x="329840" y="412561"/>
                </a:lnTo>
                <a:lnTo>
                  <a:pt x="330260" y="437403"/>
                </a:lnTo>
                <a:lnTo>
                  <a:pt x="329405" y="453391"/>
                </a:lnTo>
                <a:lnTo>
                  <a:pt x="325850" y="466846"/>
                </a:lnTo>
                <a:lnTo>
                  <a:pt x="321095" y="479177"/>
                </a:lnTo>
                <a:lnTo>
                  <a:pt x="315603" y="494289"/>
                </a:lnTo>
                <a:lnTo>
                  <a:pt x="314833" y="498064"/>
                </a:lnTo>
                <a:lnTo>
                  <a:pt x="311436" y="504799"/>
                </a:lnTo>
                <a:lnTo>
                  <a:pt x="309197" y="507928"/>
                </a:lnTo>
                <a:lnTo>
                  <a:pt x="306752" y="510014"/>
                </a:lnTo>
                <a:lnTo>
                  <a:pt x="304169" y="511406"/>
                </a:lnTo>
                <a:lnTo>
                  <a:pt x="301495" y="512333"/>
                </a:lnTo>
                <a:lnTo>
                  <a:pt x="288629" y="513638"/>
                </a:lnTo>
                <a:lnTo>
                  <a:pt x="277303" y="514025"/>
                </a:lnTo>
                <a:lnTo>
                  <a:pt x="274059" y="513126"/>
                </a:lnTo>
                <a:lnTo>
                  <a:pt x="263990" y="508264"/>
                </a:lnTo>
                <a:lnTo>
                  <a:pt x="254549" y="506792"/>
                </a:lnTo>
                <a:lnTo>
                  <a:pt x="249365" y="504494"/>
                </a:lnTo>
                <a:lnTo>
                  <a:pt x="233919" y="493111"/>
                </a:lnTo>
                <a:lnTo>
                  <a:pt x="226262" y="486405"/>
                </a:lnTo>
                <a:lnTo>
                  <a:pt x="223839" y="482331"/>
                </a:lnTo>
                <a:lnTo>
                  <a:pt x="219477" y="467495"/>
                </a:lnTo>
                <a:lnTo>
                  <a:pt x="215081" y="456605"/>
                </a:lnTo>
                <a:lnTo>
                  <a:pt x="212492" y="442875"/>
                </a:lnTo>
                <a:lnTo>
                  <a:pt x="211341" y="428200"/>
                </a:lnTo>
                <a:lnTo>
                  <a:pt x="210830" y="415328"/>
                </a:lnTo>
                <a:lnTo>
                  <a:pt x="213143" y="403257"/>
                </a:lnTo>
                <a:lnTo>
                  <a:pt x="217346" y="391542"/>
                </a:lnTo>
                <a:lnTo>
                  <a:pt x="222389" y="379986"/>
                </a:lnTo>
                <a:lnTo>
                  <a:pt x="227805" y="368500"/>
                </a:lnTo>
                <a:lnTo>
                  <a:pt x="234340" y="357045"/>
                </a:lnTo>
                <a:lnTo>
                  <a:pt x="243594" y="345604"/>
                </a:lnTo>
                <a:lnTo>
                  <a:pt x="254963" y="333003"/>
                </a:lnTo>
                <a:lnTo>
                  <a:pt x="268915" y="318686"/>
                </a:lnTo>
                <a:lnTo>
                  <a:pt x="285114" y="306930"/>
                </a:lnTo>
                <a:lnTo>
                  <a:pt x="296323" y="297930"/>
                </a:lnTo>
                <a:lnTo>
                  <a:pt x="308607" y="287580"/>
                </a:lnTo>
                <a:lnTo>
                  <a:pt x="323592" y="276631"/>
                </a:lnTo>
                <a:lnTo>
                  <a:pt x="337236" y="267954"/>
                </a:lnTo>
                <a:lnTo>
                  <a:pt x="350604" y="259970"/>
                </a:lnTo>
                <a:lnTo>
                  <a:pt x="374194" y="244765"/>
                </a:lnTo>
                <a:lnTo>
                  <a:pt x="390841" y="233789"/>
                </a:lnTo>
                <a:lnTo>
                  <a:pt x="405225" y="222561"/>
                </a:lnTo>
                <a:lnTo>
                  <a:pt x="417016" y="211221"/>
                </a:lnTo>
                <a:lnTo>
                  <a:pt x="425431" y="199830"/>
                </a:lnTo>
                <a:lnTo>
                  <a:pt x="434886" y="190958"/>
                </a:lnTo>
                <a:lnTo>
                  <a:pt x="440074" y="187258"/>
                </a:lnTo>
                <a:lnTo>
                  <a:pt x="450919" y="175528"/>
                </a:lnTo>
                <a:lnTo>
                  <a:pt x="461136" y="161742"/>
                </a:lnTo>
                <a:lnTo>
                  <a:pt x="468853" y="149265"/>
                </a:lnTo>
                <a:lnTo>
                  <a:pt x="475457" y="137370"/>
                </a:lnTo>
                <a:lnTo>
                  <a:pt x="484530" y="119963"/>
                </a:lnTo>
                <a:lnTo>
                  <a:pt x="489410" y="108471"/>
                </a:lnTo>
                <a:lnTo>
                  <a:pt x="491578" y="97014"/>
                </a:lnTo>
                <a:lnTo>
                  <a:pt x="492543" y="85572"/>
                </a:lnTo>
                <a:lnTo>
                  <a:pt x="492971" y="74136"/>
                </a:lnTo>
                <a:lnTo>
                  <a:pt x="493268" y="50108"/>
                </a:lnTo>
                <a:lnTo>
                  <a:pt x="493300" y="35793"/>
                </a:lnTo>
                <a:lnTo>
                  <a:pt x="492352" y="31428"/>
                </a:lnTo>
                <a:lnTo>
                  <a:pt x="488759" y="24038"/>
                </a:lnTo>
                <a:lnTo>
                  <a:pt x="481381" y="14522"/>
                </a:lnTo>
                <a:lnTo>
                  <a:pt x="478691" y="12485"/>
                </a:lnTo>
                <a:lnTo>
                  <a:pt x="469245" y="8946"/>
                </a:lnTo>
                <a:lnTo>
                  <a:pt x="458983" y="13120"/>
                </a:lnTo>
                <a:lnTo>
                  <a:pt x="448428" y="20388"/>
                </a:lnTo>
                <a:lnTo>
                  <a:pt x="439268" y="28575"/>
                </a:lnTo>
                <a:lnTo>
                  <a:pt x="437281" y="32331"/>
                </a:lnTo>
                <a:lnTo>
                  <a:pt x="433531" y="45766"/>
                </a:lnTo>
                <a:lnTo>
                  <a:pt x="426811" y="58107"/>
                </a:lnTo>
                <a:lnTo>
                  <a:pt x="421529" y="71455"/>
                </a:lnTo>
                <a:lnTo>
                  <a:pt x="418547" y="84372"/>
                </a:lnTo>
                <a:lnTo>
                  <a:pt x="417752" y="90484"/>
                </a:lnTo>
                <a:lnTo>
                  <a:pt x="418174" y="95511"/>
                </a:lnTo>
                <a:lnTo>
                  <a:pt x="419408" y="99815"/>
                </a:lnTo>
                <a:lnTo>
                  <a:pt x="425696" y="115502"/>
                </a:lnTo>
                <a:lnTo>
                  <a:pt x="430876" y="128397"/>
                </a:lnTo>
                <a:lnTo>
                  <a:pt x="441963" y="146976"/>
                </a:lnTo>
                <a:lnTo>
                  <a:pt x="448584" y="157624"/>
                </a:lnTo>
                <a:lnTo>
                  <a:pt x="462068" y="173377"/>
                </a:lnTo>
                <a:lnTo>
                  <a:pt x="469267" y="181106"/>
                </a:lnTo>
                <a:lnTo>
                  <a:pt x="473473" y="183548"/>
                </a:lnTo>
                <a:lnTo>
                  <a:pt x="488493" y="187937"/>
                </a:lnTo>
                <a:lnTo>
                  <a:pt x="499426" y="192340"/>
                </a:lnTo>
                <a:lnTo>
                  <a:pt x="513175" y="194932"/>
                </a:lnTo>
                <a:lnTo>
                  <a:pt x="536176" y="19700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1"/>
          <p:cNvSpPr/>
          <p:nvPr/>
        </p:nvSpPr>
        <p:spPr>
          <a:xfrm>
            <a:off x="2079105" y="4723478"/>
            <a:ext cx="164958" cy="222855"/>
          </a:xfrm>
          <a:custGeom>
            <a:avLst/>
            <a:gdLst/>
            <a:ahLst/>
            <a:cxnLst/>
            <a:rect l="0" t="0" r="0" b="0"/>
            <a:pathLst>
              <a:path w="164958" h="222855">
                <a:moveTo>
                  <a:pt x="92595" y="8542"/>
                </a:moveTo>
                <a:lnTo>
                  <a:pt x="92595" y="74"/>
                </a:lnTo>
                <a:lnTo>
                  <a:pt x="88044" y="0"/>
                </a:lnTo>
                <a:lnTo>
                  <a:pt x="85750" y="942"/>
                </a:lnTo>
                <a:lnTo>
                  <a:pt x="77020" y="6819"/>
                </a:lnTo>
                <a:lnTo>
                  <a:pt x="72687" y="9298"/>
                </a:lnTo>
                <a:lnTo>
                  <a:pt x="67893" y="11904"/>
                </a:lnTo>
                <a:lnTo>
                  <a:pt x="63744" y="15545"/>
                </a:lnTo>
                <a:lnTo>
                  <a:pt x="60026" y="19878"/>
                </a:lnTo>
                <a:lnTo>
                  <a:pt x="56595" y="24672"/>
                </a:lnTo>
                <a:lnTo>
                  <a:pt x="52402" y="28820"/>
                </a:lnTo>
                <a:lnTo>
                  <a:pt x="47702" y="32538"/>
                </a:lnTo>
                <a:lnTo>
                  <a:pt x="42664" y="35969"/>
                </a:lnTo>
                <a:lnTo>
                  <a:pt x="38352" y="40162"/>
                </a:lnTo>
                <a:lnTo>
                  <a:pt x="34526" y="44862"/>
                </a:lnTo>
                <a:lnTo>
                  <a:pt x="31022" y="49900"/>
                </a:lnTo>
                <a:lnTo>
                  <a:pt x="27734" y="54211"/>
                </a:lnTo>
                <a:lnTo>
                  <a:pt x="24589" y="58038"/>
                </a:lnTo>
                <a:lnTo>
                  <a:pt x="21540" y="61541"/>
                </a:lnTo>
                <a:lnTo>
                  <a:pt x="18555" y="64830"/>
                </a:lnTo>
                <a:lnTo>
                  <a:pt x="12698" y="71024"/>
                </a:lnTo>
                <a:lnTo>
                  <a:pt x="4046" y="79866"/>
                </a:lnTo>
                <a:lnTo>
                  <a:pt x="2129" y="82761"/>
                </a:lnTo>
                <a:lnTo>
                  <a:pt x="0" y="88518"/>
                </a:lnTo>
                <a:lnTo>
                  <a:pt x="385" y="91387"/>
                </a:lnTo>
                <a:lnTo>
                  <a:pt x="1594" y="94252"/>
                </a:lnTo>
                <a:lnTo>
                  <a:pt x="3353" y="97114"/>
                </a:lnTo>
                <a:lnTo>
                  <a:pt x="5477" y="99023"/>
                </a:lnTo>
                <a:lnTo>
                  <a:pt x="7846" y="100295"/>
                </a:lnTo>
                <a:lnTo>
                  <a:pt x="10378" y="101143"/>
                </a:lnTo>
                <a:lnTo>
                  <a:pt x="13019" y="102661"/>
                </a:lnTo>
                <a:lnTo>
                  <a:pt x="15732" y="104625"/>
                </a:lnTo>
                <a:lnTo>
                  <a:pt x="18493" y="106887"/>
                </a:lnTo>
                <a:lnTo>
                  <a:pt x="21285" y="108395"/>
                </a:lnTo>
                <a:lnTo>
                  <a:pt x="24100" y="109401"/>
                </a:lnTo>
                <a:lnTo>
                  <a:pt x="26929" y="110071"/>
                </a:lnTo>
                <a:lnTo>
                  <a:pt x="30720" y="110518"/>
                </a:lnTo>
                <a:lnTo>
                  <a:pt x="35152" y="110816"/>
                </a:lnTo>
                <a:lnTo>
                  <a:pt x="40012" y="111014"/>
                </a:lnTo>
                <a:lnTo>
                  <a:pt x="50492" y="111235"/>
                </a:lnTo>
                <a:lnTo>
                  <a:pt x="55954" y="111294"/>
                </a:lnTo>
                <a:lnTo>
                  <a:pt x="62452" y="112286"/>
                </a:lnTo>
                <a:lnTo>
                  <a:pt x="69642" y="113899"/>
                </a:lnTo>
                <a:lnTo>
                  <a:pt x="77293" y="115928"/>
                </a:lnTo>
                <a:lnTo>
                  <a:pt x="83346" y="117280"/>
                </a:lnTo>
                <a:lnTo>
                  <a:pt x="88334" y="118181"/>
                </a:lnTo>
                <a:lnTo>
                  <a:pt x="92611" y="118782"/>
                </a:lnTo>
                <a:lnTo>
                  <a:pt x="97368" y="119183"/>
                </a:lnTo>
                <a:lnTo>
                  <a:pt x="102445" y="119450"/>
                </a:lnTo>
                <a:lnTo>
                  <a:pt x="107734" y="119628"/>
                </a:lnTo>
                <a:lnTo>
                  <a:pt x="113165" y="120699"/>
                </a:lnTo>
                <a:lnTo>
                  <a:pt x="118690" y="122366"/>
                </a:lnTo>
                <a:lnTo>
                  <a:pt x="124279" y="124429"/>
                </a:lnTo>
                <a:lnTo>
                  <a:pt x="128958" y="126758"/>
                </a:lnTo>
                <a:lnTo>
                  <a:pt x="133029" y="129263"/>
                </a:lnTo>
                <a:lnTo>
                  <a:pt x="136696" y="131884"/>
                </a:lnTo>
                <a:lnTo>
                  <a:pt x="140093" y="134585"/>
                </a:lnTo>
                <a:lnTo>
                  <a:pt x="143310" y="137338"/>
                </a:lnTo>
                <a:lnTo>
                  <a:pt x="146407" y="140126"/>
                </a:lnTo>
                <a:lnTo>
                  <a:pt x="152389" y="145764"/>
                </a:lnTo>
                <a:lnTo>
                  <a:pt x="163990" y="157144"/>
                </a:lnTo>
                <a:lnTo>
                  <a:pt x="164957" y="159997"/>
                </a:lnTo>
                <a:lnTo>
                  <a:pt x="164648" y="162852"/>
                </a:lnTo>
                <a:lnTo>
                  <a:pt x="162719" y="168564"/>
                </a:lnTo>
                <a:lnTo>
                  <a:pt x="161861" y="174278"/>
                </a:lnTo>
                <a:lnTo>
                  <a:pt x="159727" y="177135"/>
                </a:lnTo>
                <a:lnTo>
                  <a:pt x="156400" y="179992"/>
                </a:lnTo>
                <a:lnTo>
                  <a:pt x="152276" y="182850"/>
                </a:lnTo>
                <a:lnTo>
                  <a:pt x="148575" y="185707"/>
                </a:lnTo>
                <a:lnTo>
                  <a:pt x="145155" y="188564"/>
                </a:lnTo>
                <a:lnTo>
                  <a:pt x="141922" y="191422"/>
                </a:lnTo>
                <a:lnTo>
                  <a:pt x="135791" y="197137"/>
                </a:lnTo>
                <a:lnTo>
                  <a:pt x="132822" y="199994"/>
                </a:lnTo>
                <a:lnTo>
                  <a:pt x="128938" y="202852"/>
                </a:lnTo>
                <a:lnTo>
                  <a:pt x="124443" y="205709"/>
                </a:lnTo>
                <a:lnTo>
                  <a:pt x="119542" y="208567"/>
                </a:lnTo>
                <a:lnTo>
                  <a:pt x="114370" y="210472"/>
                </a:lnTo>
                <a:lnTo>
                  <a:pt x="109016" y="211742"/>
                </a:lnTo>
                <a:lnTo>
                  <a:pt x="103542" y="212588"/>
                </a:lnTo>
                <a:lnTo>
                  <a:pt x="98941" y="214105"/>
                </a:lnTo>
                <a:lnTo>
                  <a:pt x="94920" y="216069"/>
                </a:lnTo>
                <a:lnTo>
                  <a:pt x="91287" y="218331"/>
                </a:lnTo>
                <a:lnTo>
                  <a:pt x="86961" y="219839"/>
                </a:lnTo>
                <a:lnTo>
                  <a:pt x="82171" y="220844"/>
                </a:lnTo>
                <a:lnTo>
                  <a:pt x="77073" y="221513"/>
                </a:lnTo>
                <a:lnTo>
                  <a:pt x="72722" y="221960"/>
                </a:lnTo>
                <a:lnTo>
                  <a:pt x="68869" y="222259"/>
                </a:lnTo>
                <a:lnTo>
                  <a:pt x="65347" y="222457"/>
                </a:lnTo>
                <a:lnTo>
                  <a:pt x="58895" y="222678"/>
                </a:lnTo>
                <a:lnTo>
                  <a:pt x="49732" y="22285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4606290" y="3566160"/>
            <a:ext cx="3110433" cy="1593938"/>
            <a:chOff x="4606290" y="3566160"/>
            <a:chExt cx="3110433" cy="1593938"/>
          </a:xfrm>
        </p:grpSpPr>
        <p:sp>
          <p:nvSpPr>
            <p:cNvPr id="23" name="SMARTPenAnnotation232"/>
            <p:cNvSpPr/>
            <p:nvPr/>
          </p:nvSpPr>
          <p:spPr>
            <a:xfrm>
              <a:off x="4606290" y="3677748"/>
              <a:ext cx="222723" cy="291199"/>
            </a:xfrm>
            <a:custGeom>
              <a:avLst/>
              <a:gdLst/>
              <a:ahLst/>
              <a:cxnLst/>
              <a:rect l="0" t="0" r="0" b="0"/>
              <a:pathLst>
                <a:path w="222723" h="291199">
                  <a:moveTo>
                    <a:pt x="0" y="34144"/>
                  </a:moveTo>
                  <a:lnTo>
                    <a:pt x="0" y="29593"/>
                  </a:lnTo>
                  <a:lnTo>
                    <a:pt x="952" y="28252"/>
                  </a:lnTo>
                  <a:lnTo>
                    <a:pt x="2540" y="27359"/>
                  </a:lnTo>
                  <a:lnTo>
                    <a:pt x="4551" y="26763"/>
                  </a:lnTo>
                  <a:lnTo>
                    <a:pt x="5891" y="25413"/>
                  </a:lnTo>
                  <a:lnTo>
                    <a:pt x="6785" y="23561"/>
                  </a:lnTo>
                  <a:lnTo>
                    <a:pt x="7381" y="21374"/>
                  </a:lnTo>
                  <a:lnTo>
                    <a:pt x="10635" y="18963"/>
                  </a:lnTo>
                  <a:lnTo>
                    <a:pt x="15663" y="16404"/>
                  </a:lnTo>
                  <a:lnTo>
                    <a:pt x="21871" y="13745"/>
                  </a:lnTo>
                  <a:lnTo>
                    <a:pt x="33850" y="8250"/>
                  </a:lnTo>
                  <a:lnTo>
                    <a:pt x="39712" y="5451"/>
                  </a:lnTo>
                  <a:lnTo>
                    <a:pt x="45524" y="3586"/>
                  </a:lnTo>
                  <a:lnTo>
                    <a:pt x="51305" y="2342"/>
                  </a:lnTo>
                  <a:lnTo>
                    <a:pt x="57063" y="1513"/>
                  </a:lnTo>
                  <a:lnTo>
                    <a:pt x="63759" y="960"/>
                  </a:lnTo>
                  <a:lnTo>
                    <a:pt x="71081" y="591"/>
                  </a:lnTo>
                  <a:lnTo>
                    <a:pt x="89959" y="72"/>
                  </a:lnTo>
                  <a:lnTo>
                    <a:pt x="94262" y="0"/>
                  </a:lnTo>
                  <a:lnTo>
                    <a:pt x="99036" y="904"/>
                  </a:lnTo>
                  <a:lnTo>
                    <a:pt x="104124" y="2459"/>
                  </a:lnTo>
                  <a:lnTo>
                    <a:pt x="109421" y="4448"/>
                  </a:lnTo>
                  <a:lnTo>
                    <a:pt x="113904" y="5774"/>
                  </a:lnTo>
                  <a:lnTo>
                    <a:pt x="117846" y="6658"/>
                  </a:lnTo>
                  <a:lnTo>
                    <a:pt x="121427" y="7248"/>
                  </a:lnTo>
                  <a:lnTo>
                    <a:pt x="124766" y="9546"/>
                  </a:lnTo>
                  <a:lnTo>
                    <a:pt x="131016" y="17179"/>
                  </a:lnTo>
                  <a:lnTo>
                    <a:pt x="134429" y="24381"/>
                  </a:lnTo>
                  <a:lnTo>
                    <a:pt x="135340" y="27636"/>
                  </a:lnTo>
                  <a:lnTo>
                    <a:pt x="134994" y="31710"/>
                  </a:lnTo>
                  <a:lnTo>
                    <a:pt x="133811" y="36331"/>
                  </a:lnTo>
                  <a:lnTo>
                    <a:pt x="132069" y="41317"/>
                  </a:lnTo>
                  <a:lnTo>
                    <a:pt x="129956" y="46546"/>
                  </a:lnTo>
                  <a:lnTo>
                    <a:pt x="127595" y="51937"/>
                  </a:lnTo>
                  <a:lnTo>
                    <a:pt x="122431" y="63007"/>
                  </a:lnTo>
                  <a:lnTo>
                    <a:pt x="116961" y="74277"/>
                  </a:lnTo>
                  <a:lnTo>
                    <a:pt x="113216" y="79949"/>
                  </a:lnTo>
                  <a:lnTo>
                    <a:pt x="108815" y="85636"/>
                  </a:lnTo>
                  <a:lnTo>
                    <a:pt x="103975" y="91332"/>
                  </a:lnTo>
                  <a:lnTo>
                    <a:pt x="99797" y="96082"/>
                  </a:lnTo>
                  <a:lnTo>
                    <a:pt x="92614" y="103899"/>
                  </a:lnTo>
                  <a:lnTo>
                    <a:pt x="88412" y="107318"/>
                  </a:lnTo>
                  <a:lnTo>
                    <a:pt x="83707" y="110549"/>
                  </a:lnTo>
                  <a:lnTo>
                    <a:pt x="78664" y="113656"/>
                  </a:lnTo>
                  <a:lnTo>
                    <a:pt x="74350" y="116679"/>
                  </a:lnTo>
                  <a:lnTo>
                    <a:pt x="70522" y="119648"/>
                  </a:lnTo>
                  <a:lnTo>
                    <a:pt x="67016" y="122579"/>
                  </a:lnTo>
                  <a:lnTo>
                    <a:pt x="60582" y="125836"/>
                  </a:lnTo>
                  <a:lnTo>
                    <a:pt x="51970" y="128289"/>
                  </a:lnTo>
                  <a:lnTo>
                    <a:pt x="47042" y="128397"/>
                  </a:lnTo>
                  <a:lnTo>
                    <a:pt x="46601" y="127459"/>
                  </a:lnTo>
                  <a:lnTo>
                    <a:pt x="47260" y="125882"/>
                  </a:lnTo>
                  <a:lnTo>
                    <a:pt x="50610" y="121057"/>
                  </a:lnTo>
                  <a:lnTo>
                    <a:pt x="51190" y="115670"/>
                  </a:lnTo>
                  <a:lnTo>
                    <a:pt x="53177" y="113260"/>
                  </a:lnTo>
                  <a:lnTo>
                    <a:pt x="56406" y="110700"/>
                  </a:lnTo>
                  <a:lnTo>
                    <a:pt x="60464" y="108042"/>
                  </a:lnTo>
                  <a:lnTo>
                    <a:pt x="64122" y="106269"/>
                  </a:lnTo>
                  <a:lnTo>
                    <a:pt x="70726" y="104300"/>
                  </a:lnTo>
                  <a:lnTo>
                    <a:pt x="74773" y="102822"/>
                  </a:lnTo>
                  <a:lnTo>
                    <a:pt x="79376" y="100884"/>
                  </a:lnTo>
                  <a:lnTo>
                    <a:pt x="84350" y="98640"/>
                  </a:lnTo>
                  <a:lnTo>
                    <a:pt x="89571" y="97144"/>
                  </a:lnTo>
                  <a:lnTo>
                    <a:pt x="94956" y="96147"/>
                  </a:lnTo>
                  <a:lnTo>
                    <a:pt x="100451" y="95482"/>
                  </a:lnTo>
                  <a:lnTo>
                    <a:pt x="106020" y="95038"/>
                  </a:lnTo>
                  <a:lnTo>
                    <a:pt x="111637" y="94743"/>
                  </a:lnTo>
                  <a:lnTo>
                    <a:pt x="122959" y="94414"/>
                  </a:lnTo>
                  <a:lnTo>
                    <a:pt x="134341" y="94268"/>
                  </a:lnTo>
                  <a:lnTo>
                    <a:pt x="140995" y="95182"/>
                  </a:lnTo>
                  <a:lnTo>
                    <a:pt x="148289" y="96744"/>
                  </a:lnTo>
                  <a:lnTo>
                    <a:pt x="156009" y="98737"/>
                  </a:lnTo>
                  <a:lnTo>
                    <a:pt x="163061" y="100066"/>
                  </a:lnTo>
                  <a:lnTo>
                    <a:pt x="169667" y="100952"/>
                  </a:lnTo>
                  <a:lnTo>
                    <a:pt x="175977" y="101543"/>
                  </a:lnTo>
                  <a:lnTo>
                    <a:pt x="182088" y="102889"/>
                  </a:lnTo>
                  <a:lnTo>
                    <a:pt x="188066" y="104739"/>
                  </a:lnTo>
                  <a:lnTo>
                    <a:pt x="193958" y="106925"/>
                  </a:lnTo>
                  <a:lnTo>
                    <a:pt x="198838" y="110287"/>
                  </a:lnTo>
                  <a:lnTo>
                    <a:pt x="203043" y="114434"/>
                  </a:lnTo>
                  <a:lnTo>
                    <a:pt x="206799" y="119103"/>
                  </a:lnTo>
                  <a:lnTo>
                    <a:pt x="213513" y="126831"/>
                  </a:lnTo>
                  <a:lnTo>
                    <a:pt x="216637" y="130225"/>
                  </a:lnTo>
                  <a:lnTo>
                    <a:pt x="218720" y="134393"/>
                  </a:lnTo>
                  <a:lnTo>
                    <a:pt x="220108" y="139077"/>
                  </a:lnTo>
                  <a:lnTo>
                    <a:pt x="221033" y="144104"/>
                  </a:lnTo>
                  <a:lnTo>
                    <a:pt x="221651" y="149361"/>
                  </a:lnTo>
                  <a:lnTo>
                    <a:pt x="222062" y="154770"/>
                  </a:lnTo>
                  <a:lnTo>
                    <a:pt x="222336" y="160282"/>
                  </a:lnTo>
                  <a:lnTo>
                    <a:pt x="222641" y="171486"/>
                  </a:lnTo>
                  <a:lnTo>
                    <a:pt x="222722" y="177140"/>
                  </a:lnTo>
                  <a:lnTo>
                    <a:pt x="220871" y="182815"/>
                  </a:lnTo>
                  <a:lnTo>
                    <a:pt x="217732" y="188503"/>
                  </a:lnTo>
                  <a:lnTo>
                    <a:pt x="213735" y="194200"/>
                  </a:lnTo>
                  <a:lnTo>
                    <a:pt x="210117" y="200855"/>
                  </a:lnTo>
                  <a:lnTo>
                    <a:pt x="206753" y="208150"/>
                  </a:lnTo>
                  <a:lnTo>
                    <a:pt x="203558" y="215870"/>
                  </a:lnTo>
                  <a:lnTo>
                    <a:pt x="199522" y="222922"/>
                  </a:lnTo>
                  <a:lnTo>
                    <a:pt x="194928" y="229529"/>
                  </a:lnTo>
                  <a:lnTo>
                    <a:pt x="189959" y="235838"/>
                  </a:lnTo>
                  <a:lnTo>
                    <a:pt x="184741" y="240997"/>
                  </a:lnTo>
                  <a:lnTo>
                    <a:pt x="179358" y="245388"/>
                  </a:lnTo>
                  <a:lnTo>
                    <a:pt x="173865" y="249269"/>
                  </a:lnTo>
                  <a:lnTo>
                    <a:pt x="168297" y="253760"/>
                  </a:lnTo>
                  <a:lnTo>
                    <a:pt x="162680" y="258660"/>
                  </a:lnTo>
                  <a:lnTo>
                    <a:pt x="157031" y="263831"/>
                  </a:lnTo>
                  <a:lnTo>
                    <a:pt x="151360" y="268232"/>
                  </a:lnTo>
                  <a:lnTo>
                    <a:pt x="145674" y="272117"/>
                  </a:lnTo>
                  <a:lnTo>
                    <a:pt x="139978" y="275661"/>
                  </a:lnTo>
                  <a:lnTo>
                    <a:pt x="134276" y="278023"/>
                  </a:lnTo>
                  <a:lnTo>
                    <a:pt x="128570" y="279597"/>
                  </a:lnTo>
                  <a:lnTo>
                    <a:pt x="122860" y="280647"/>
                  </a:lnTo>
                  <a:lnTo>
                    <a:pt x="117149" y="282299"/>
                  </a:lnTo>
                  <a:lnTo>
                    <a:pt x="111437" y="284354"/>
                  </a:lnTo>
                  <a:lnTo>
                    <a:pt x="105724" y="286675"/>
                  </a:lnTo>
                  <a:lnTo>
                    <a:pt x="100009" y="288223"/>
                  </a:lnTo>
                  <a:lnTo>
                    <a:pt x="94295" y="289255"/>
                  </a:lnTo>
                  <a:lnTo>
                    <a:pt x="88581" y="289943"/>
                  </a:lnTo>
                  <a:lnTo>
                    <a:pt x="83819" y="290402"/>
                  </a:lnTo>
                  <a:lnTo>
                    <a:pt x="79692" y="290708"/>
                  </a:lnTo>
                  <a:lnTo>
                    <a:pt x="75988" y="290912"/>
                  </a:lnTo>
                  <a:lnTo>
                    <a:pt x="66792" y="291138"/>
                  </a:lnTo>
                  <a:lnTo>
                    <a:pt x="61673" y="291198"/>
                  </a:lnTo>
                  <a:lnTo>
                    <a:pt x="57308" y="290286"/>
                  </a:lnTo>
                  <a:lnTo>
                    <a:pt x="53445" y="288725"/>
                  </a:lnTo>
                  <a:lnTo>
                    <a:pt x="46613" y="285404"/>
                  </a:lnTo>
                  <a:lnTo>
                    <a:pt x="40402" y="283928"/>
                  </a:lnTo>
                  <a:lnTo>
                    <a:pt x="34466" y="280732"/>
                  </a:lnTo>
                  <a:lnTo>
                    <a:pt x="25717" y="27417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33"/>
            <p:cNvSpPr/>
            <p:nvPr/>
          </p:nvSpPr>
          <p:spPr>
            <a:xfrm>
              <a:off x="4897870" y="3574732"/>
              <a:ext cx="171335" cy="368619"/>
            </a:xfrm>
            <a:custGeom>
              <a:avLst/>
              <a:gdLst/>
              <a:ahLst/>
              <a:cxnLst/>
              <a:rect l="0" t="0" r="0" b="0"/>
              <a:pathLst>
                <a:path w="171335" h="368619">
                  <a:moveTo>
                    <a:pt x="171334" y="0"/>
                  </a:moveTo>
                  <a:lnTo>
                    <a:pt x="163953" y="0"/>
                  </a:lnTo>
                  <a:lnTo>
                    <a:pt x="160752" y="2540"/>
                  </a:lnTo>
                  <a:lnTo>
                    <a:pt x="158564" y="4551"/>
                  </a:lnTo>
                  <a:lnTo>
                    <a:pt x="155201" y="6844"/>
                  </a:lnTo>
                  <a:lnTo>
                    <a:pt x="151054" y="9325"/>
                  </a:lnTo>
                  <a:lnTo>
                    <a:pt x="146384" y="11932"/>
                  </a:lnTo>
                  <a:lnTo>
                    <a:pt x="142319" y="14622"/>
                  </a:lnTo>
                  <a:lnTo>
                    <a:pt x="138655" y="17368"/>
                  </a:lnTo>
                  <a:lnTo>
                    <a:pt x="135261" y="20151"/>
                  </a:lnTo>
                  <a:lnTo>
                    <a:pt x="131093" y="22006"/>
                  </a:lnTo>
                  <a:lnTo>
                    <a:pt x="126409" y="23244"/>
                  </a:lnTo>
                  <a:lnTo>
                    <a:pt x="121382" y="24068"/>
                  </a:lnTo>
                  <a:lnTo>
                    <a:pt x="117078" y="25571"/>
                  </a:lnTo>
                  <a:lnTo>
                    <a:pt x="113256" y="27524"/>
                  </a:lnTo>
                  <a:lnTo>
                    <a:pt x="109755" y="29780"/>
                  </a:lnTo>
                  <a:lnTo>
                    <a:pt x="106469" y="33188"/>
                  </a:lnTo>
                  <a:lnTo>
                    <a:pt x="103326" y="37366"/>
                  </a:lnTo>
                  <a:lnTo>
                    <a:pt x="100278" y="42055"/>
                  </a:lnTo>
                  <a:lnTo>
                    <a:pt x="96341" y="46134"/>
                  </a:lnTo>
                  <a:lnTo>
                    <a:pt x="91811" y="49806"/>
                  </a:lnTo>
                  <a:lnTo>
                    <a:pt x="86886" y="53207"/>
                  </a:lnTo>
                  <a:lnTo>
                    <a:pt x="81698" y="56426"/>
                  </a:lnTo>
                  <a:lnTo>
                    <a:pt x="76335" y="59525"/>
                  </a:lnTo>
                  <a:lnTo>
                    <a:pt x="70854" y="62544"/>
                  </a:lnTo>
                  <a:lnTo>
                    <a:pt x="66247" y="66461"/>
                  </a:lnTo>
                  <a:lnTo>
                    <a:pt x="62224" y="70977"/>
                  </a:lnTo>
                  <a:lnTo>
                    <a:pt x="58589" y="75893"/>
                  </a:lnTo>
                  <a:lnTo>
                    <a:pt x="55213" y="81075"/>
                  </a:lnTo>
                  <a:lnTo>
                    <a:pt x="52011" y="86435"/>
                  </a:lnTo>
                  <a:lnTo>
                    <a:pt x="48923" y="91913"/>
                  </a:lnTo>
                  <a:lnTo>
                    <a:pt x="44959" y="97470"/>
                  </a:lnTo>
                  <a:lnTo>
                    <a:pt x="40412" y="103081"/>
                  </a:lnTo>
                  <a:lnTo>
                    <a:pt x="35475" y="108726"/>
                  </a:lnTo>
                  <a:lnTo>
                    <a:pt x="31232" y="114393"/>
                  </a:lnTo>
                  <a:lnTo>
                    <a:pt x="27450" y="120078"/>
                  </a:lnTo>
                  <a:lnTo>
                    <a:pt x="23977" y="125771"/>
                  </a:lnTo>
                  <a:lnTo>
                    <a:pt x="20117" y="134639"/>
                  </a:lnTo>
                  <a:lnTo>
                    <a:pt x="17449" y="143660"/>
                  </a:lnTo>
                  <a:lnTo>
                    <a:pt x="13089" y="157194"/>
                  </a:lnTo>
                  <a:lnTo>
                    <a:pt x="11545" y="163851"/>
                  </a:lnTo>
                  <a:lnTo>
                    <a:pt x="10515" y="170194"/>
                  </a:lnTo>
                  <a:lnTo>
                    <a:pt x="9830" y="176328"/>
                  </a:lnTo>
                  <a:lnTo>
                    <a:pt x="8419" y="182322"/>
                  </a:lnTo>
                  <a:lnTo>
                    <a:pt x="6527" y="188223"/>
                  </a:lnTo>
                  <a:lnTo>
                    <a:pt x="2837" y="198907"/>
                  </a:lnTo>
                  <a:lnTo>
                    <a:pt x="1197" y="206831"/>
                  </a:lnTo>
                  <a:lnTo>
                    <a:pt x="468" y="216068"/>
                  </a:lnTo>
                  <a:lnTo>
                    <a:pt x="143" y="226523"/>
                  </a:lnTo>
                  <a:lnTo>
                    <a:pt x="0" y="237519"/>
                  </a:lnTo>
                  <a:lnTo>
                    <a:pt x="2476" y="248757"/>
                  </a:lnTo>
                  <a:lnTo>
                    <a:pt x="5799" y="259149"/>
                  </a:lnTo>
                  <a:lnTo>
                    <a:pt x="7275" y="266942"/>
                  </a:lnTo>
                  <a:lnTo>
                    <a:pt x="10472" y="276121"/>
                  </a:lnTo>
                  <a:lnTo>
                    <a:pt x="15068" y="285598"/>
                  </a:lnTo>
                  <a:lnTo>
                    <a:pt x="20285" y="292985"/>
                  </a:lnTo>
                  <a:lnTo>
                    <a:pt x="23010" y="296289"/>
                  </a:lnTo>
                  <a:lnTo>
                    <a:pt x="25779" y="299443"/>
                  </a:lnTo>
                  <a:lnTo>
                    <a:pt x="28578" y="302499"/>
                  </a:lnTo>
                  <a:lnTo>
                    <a:pt x="31396" y="306441"/>
                  </a:lnTo>
                  <a:lnTo>
                    <a:pt x="34227" y="310974"/>
                  </a:lnTo>
                  <a:lnTo>
                    <a:pt x="37067" y="315901"/>
                  </a:lnTo>
                  <a:lnTo>
                    <a:pt x="40866" y="320138"/>
                  </a:lnTo>
                  <a:lnTo>
                    <a:pt x="45303" y="323916"/>
                  </a:lnTo>
                  <a:lnTo>
                    <a:pt x="50166" y="327386"/>
                  </a:lnTo>
                  <a:lnTo>
                    <a:pt x="54361" y="330652"/>
                  </a:lnTo>
                  <a:lnTo>
                    <a:pt x="58109" y="333783"/>
                  </a:lnTo>
                  <a:lnTo>
                    <a:pt x="61561" y="336822"/>
                  </a:lnTo>
                  <a:lnTo>
                    <a:pt x="67936" y="342739"/>
                  </a:lnTo>
                  <a:lnTo>
                    <a:pt x="70970" y="345650"/>
                  </a:lnTo>
                  <a:lnTo>
                    <a:pt x="74897" y="347591"/>
                  </a:lnTo>
                  <a:lnTo>
                    <a:pt x="79420" y="348885"/>
                  </a:lnTo>
                  <a:lnTo>
                    <a:pt x="84341" y="349747"/>
                  </a:lnTo>
                  <a:lnTo>
                    <a:pt x="88574" y="351275"/>
                  </a:lnTo>
                  <a:lnTo>
                    <a:pt x="92348" y="353246"/>
                  </a:lnTo>
                  <a:lnTo>
                    <a:pt x="95817" y="355512"/>
                  </a:lnTo>
                  <a:lnTo>
                    <a:pt x="99082" y="357023"/>
                  </a:lnTo>
                  <a:lnTo>
                    <a:pt x="102212" y="358031"/>
                  </a:lnTo>
                  <a:lnTo>
                    <a:pt x="105250" y="358702"/>
                  </a:lnTo>
                  <a:lnTo>
                    <a:pt x="108228" y="359150"/>
                  </a:lnTo>
                  <a:lnTo>
                    <a:pt x="111166" y="359448"/>
                  </a:lnTo>
                  <a:lnTo>
                    <a:pt x="114077" y="359648"/>
                  </a:lnTo>
                  <a:lnTo>
                    <a:pt x="116970" y="360732"/>
                  </a:lnTo>
                  <a:lnTo>
                    <a:pt x="119852" y="362408"/>
                  </a:lnTo>
                  <a:lnTo>
                    <a:pt x="122725" y="364478"/>
                  </a:lnTo>
                  <a:lnTo>
                    <a:pt x="126546" y="365858"/>
                  </a:lnTo>
                  <a:lnTo>
                    <a:pt x="130998" y="366778"/>
                  </a:lnTo>
                  <a:lnTo>
                    <a:pt x="135871" y="367391"/>
                  </a:lnTo>
                  <a:lnTo>
                    <a:pt x="140072" y="367800"/>
                  </a:lnTo>
                  <a:lnTo>
                    <a:pt x="143826" y="368072"/>
                  </a:lnTo>
                  <a:lnTo>
                    <a:pt x="152142" y="368510"/>
                  </a:lnTo>
                  <a:lnTo>
                    <a:pt x="155820" y="368570"/>
                  </a:lnTo>
                  <a:lnTo>
                    <a:pt x="171334" y="3686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34"/>
            <p:cNvSpPr/>
            <p:nvPr/>
          </p:nvSpPr>
          <p:spPr>
            <a:xfrm>
              <a:off x="5120640" y="3703320"/>
              <a:ext cx="77153" cy="222885"/>
            </a:xfrm>
            <a:custGeom>
              <a:avLst/>
              <a:gdLst/>
              <a:ahLst/>
              <a:cxnLst/>
              <a:rect l="0" t="0" r="0" b="0"/>
              <a:pathLst>
                <a:path w="77153" h="222885">
                  <a:moveTo>
                    <a:pt x="0" y="0"/>
                  </a:moveTo>
                  <a:lnTo>
                    <a:pt x="0" y="8219"/>
                  </a:lnTo>
                  <a:lnTo>
                    <a:pt x="952" y="9289"/>
                  </a:lnTo>
                  <a:lnTo>
                    <a:pt x="4551" y="13019"/>
                  </a:lnTo>
                  <a:lnTo>
                    <a:pt x="5891" y="15346"/>
                  </a:lnTo>
                  <a:lnTo>
                    <a:pt x="7381" y="20473"/>
                  </a:lnTo>
                  <a:lnTo>
                    <a:pt x="7778" y="24126"/>
                  </a:lnTo>
                  <a:lnTo>
                    <a:pt x="8043" y="28466"/>
                  </a:lnTo>
                  <a:lnTo>
                    <a:pt x="8219" y="33265"/>
                  </a:lnTo>
                  <a:lnTo>
                    <a:pt x="9289" y="38369"/>
                  </a:lnTo>
                  <a:lnTo>
                    <a:pt x="10955" y="43677"/>
                  </a:lnTo>
                  <a:lnTo>
                    <a:pt x="13018" y="49120"/>
                  </a:lnTo>
                  <a:lnTo>
                    <a:pt x="15346" y="54654"/>
                  </a:lnTo>
                  <a:lnTo>
                    <a:pt x="17851" y="60249"/>
                  </a:lnTo>
                  <a:lnTo>
                    <a:pt x="20473" y="65883"/>
                  </a:lnTo>
                  <a:lnTo>
                    <a:pt x="22221" y="70592"/>
                  </a:lnTo>
                  <a:lnTo>
                    <a:pt x="23386" y="74684"/>
                  </a:lnTo>
                  <a:lnTo>
                    <a:pt x="24164" y="78364"/>
                  </a:lnTo>
                  <a:lnTo>
                    <a:pt x="25634" y="82722"/>
                  </a:lnTo>
                  <a:lnTo>
                    <a:pt x="27567" y="87533"/>
                  </a:lnTo>
                  <a:lnTo>
                    <a:pt x="29808" y="92645"/>
                  </a:lnTo>
                  <a:lnTo>
                    <a:pt x="34838" y="103406"/>
                  </a:lnTo>
                  <a:lnTo>
                    <a:pt x="37512" y="108942"/>
                  </a:lnTo>
                  <a:lnTo>
                    <a:pt x="39296" y="114538"/>
                  </a:lnTo>
                  <a:lnTo>
                    <a:pt x="40484" y="120173"/>
                  </a:lnTo>
                  <a:lnTo>
                    <a:pt x="41277" y="125835"/>
                  </a:lnTo>
                  <a:lnTo>
                    <a:pt x="41806" y="131515"/>
                  </a:lnTo>
                  <a:lnTo>
                    <a:pt x="42158" y="137207"/>
                  </a:lnTo>
                  <a:lnTo>
                    <a:pt x="42392" y="142906"/>
                  </a:lnTo>
                  <a:lnTo>
                    <a:pt x="43501" y="148611"/>
                  </a:lnTo>
                  <a:lnTo>
                    <a:pt x="45193" y="154318"/>
                  </a:lnTo>
                  <a:lnTo>
                    <a:pt x="47274" y="160029"/>
                  </a:lnTo>
                  <a:lnTo>
                    <a:pt x="48661" y="164788"/>
                  </a:lnTo>
                  <a:lnTo>
                    <a:pt x="49585" y="168914"/>
                  </a:lnTo>
                  <a:lnTo>
                    <a:pt x="50202" y="172617"/>
                  </a:lnTo>
                  <a:lnTo>
                    <a:pt x="51565" y="176990"/>
                  </a:lnTo>
                  <a:lnTo>
                    <a:pt x="53427" y="181811"/>
                  </a:lnTo>
                  <a:lnTo>
                    <a:pt x="55620" y="186930"/>
                  </a:lnTo>
                  <a:lnTo>
                    <a:pt x="57082" y="191294"/>
                  </a:lnTo>
                  <a:lnTo>
                    <a:pt x="58057" y="195157"/>
                  </a:lnTo>
                  <a:lnTo>
                    <a:pt x="58707" y="198685"/>
                  </a:lnTo>
                  <a:lnTo>
                    <a:pt x="60093" y="201989"/>
                  </a:lnTo>
                  <a:lnTo>
                    <a:pt x="61970" y="205144"/>
                  </a:lnTo>
                  <a:lnTo>
                    <a:pt x="67274" y="212501"/>
                  </a:lnTo>
                  <a:lnTo>
                    <a:pt x="68662" y="214057"/>
                  </a:lnTo>
                  <a:lnTo>
                    <a:pt x="77152" y="22288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35"/>
            <p:cNvSpPr/>
            <p:nvPr/>
          </p:nvSpPr>
          <p:spPr>
            <a:xfrm>
              <a:off x="5266372" y="3591877"/>
              <a:ext cx="161506" cy="420012"/>
            </a:xfrm>
            <a:custGeom>
              <a:avLst/>
              <a:gdLst/>
              <a:ahLst/>
              <a:cxnLst/>
              <a:rect l="0" t="0" r="0" b="0"/>
              <a:pathLst>
                <a:path w="161506" h="420012">
                  <a:moveTo>
                    <a:pt x="0" y="0"/>
                  </a:moveTo>
                  <a:lnTo>
                    <a:pt x="12770" y="12770"/>
                  </a:lnTo>
                  <a:lnTo>
                    <a:pt x="16134" y="15181"/>
                  </a:lnTo>
                  <a:lnTo>
                    <a:pt x="20281" y="17741"/>
                  </a:lnTo>
                  <a:lnTo>
                    <a:pt x="24950" y="20400"/>
                  </a:lnTo>
                  <a:lnTo>
                    <a:pt x="29016" y="23125"/>
                  </a:lnTo>
                  <a:lnTo>
                    <a:pt x="32679" y="25894"/>
                  </a:lnTo>
                  <a:lnTo>
                    <a:pt x="36074" y="28693"/>
                  </a:lnTo>
                  <a:lnTo>
                    <a:pt x="40242" y="31511"/>
                  </a:lnTo>
                  <a:lnTo>
                    <a:pt x="44925" y="34342"/>
                  </a:lnTo>
                  <a:lnTo>
                    <a:pt x="49953" y="37182"/>
                  </a:lnTo>
                  <a:lnTo>
                    <a:pt x="55210" y="40981"/>
                  </a:lnTo>
                  <a:lnTo>
                    <a:pt x="60619" y="45418"/>
                  </a:lnTo>
                  <a:lnTo>
                    <a:pt x="66130" y="50281"/>
                  </a:lnTo>
                  <a:lnTo>
                    <a:pt x="77333" y="60765"/>
                  </a:lnTo>
                  <a:lnTo>
                    <a:pt x="100048" y="83017"/>
                  </a:lnTo>
                  <a:lnTo>
                    <a:pt x="104798" y="88682"/>
                  </a:lnTo>
                  <a:lnTo>
                    <a:pt x="108918" y="94364"/>
                  </a:lnTo>
                  <a:lnTo>
                    <a:pt x="112617" y="100057"/>
                  </a:lnTo>
                  <a:lnTo>
                    <a:pt x="116036" y="106710"/>
                  </a:lnTo>
                  <a:lnTo>
                    <a:pt x="119267" y="114002"/>
                  </a:lnTo>
                  <a:lnTo>
                    <a:pt x="122374" y="121721"/>
                  </a:lnTo>
                  <a:lnTo>
                    <a:pt x="126350" y="128773"/>
                  </a:lnTo>
                  <a:lnTo>
                    <a:pt x="130906" y="135378"/>
                  </a:lnTo>
                  <a:lnTo>
                    <a:pt x="135848" y="141688"/>
                  </a:lnTo>
                  <a:lnTo>
                    <a:pt x="140095" y="148751"/>
                  </a:lnTo>
                  <a:lnTo>
                    <a:pt x="143880" y="156317"/>
                  </a:lnTo>
                  <a:lnTo>
                    <a:pt x="147355" y="164219"/>
                  </a:lnTo>
                  <a:lnTo>
                    <a:pt x="149671" y="172345"/>
                  </a:lnTo>
                  <a:lnTo>
                    <a:pt x="151216" y="180619"/>
                  </a:lnTo>
                  <a:lnTo>
                    <a:pt x="152246" y="188993"/>
                  </a:lnTo>
                  <a:lnTo>
                    <a:pt x="153885" y="197433"/>
                  </a:lnTo>
                  <a:lnTo>
                    <a:pt x="155929" y="205917"/>
                  </a:lnTo>
                  <a:lnTo>
                    <a:pt x="158245" y="214430"/>
                  </a:lnTo>
                  <a:lnTo>
                    <a:pt x="159789" y="222964"/>
                  </a:lnTo>
                  <a:lnTo>
                    <a:pt x="160819" y="231510"/>
                  </a:lnTo>
                  <a:lnTo>
                    <a:pt x="161505" y="240065"/>
                  </a:lnTo>
                  <a:lnTo>
                    <a:pt x="161010" y="248626"/>
                  </a:lnTo>
                  <a:lnTo>
                    <a:pt x="159728" y="257191"/>
                  </a:lnTo>
                  <a:lnTo>
                    <a:pt x="157920" y="265758"/>
                  </a:lnTo>
                  <a:lnTo>
                    <a:pt x="155763" y="274327"/>
                  </a:lnTo>
                  <a:lnTo>
                    <a:pt x="153371" y="282897"/>
                  </a:lnTo>
                  <a:lnTo>
                    <a:pt x="148175" y="300040"/>
                  </a:lnTo>
                  <a:lnTo>
                    <a:pt x="142690" y="317184"/>
                  </a:lnTo>
                  <a:lnTo>
                    <a:pt x="139894" y="324803"/>
                  </a:lnTo>
                  <a:lnTo>
                    <a:pt x="137078" y="331788"/>
                  </a:lnTo>
                  <a:lnTo>
                    <a:pt x="134248" y="338350"/>
                  </a:lnTo>
                  <a:lnTo>
                    <a:pt x="131409" y="345582"/>
                  </a:lnTo>
                  <a:lnTo>
                    <a:pt x="125714" y="361237"/>
                  </a:lnTo>
                  <a:lnTo>
                    <a:pt x="122548" y="372640"/>
                  </a:lnTo>
                  <a:lnTo>
                    <a:pt x="120188" y="381835"/>
                  </a:lnTo>
                  <a:lnTo>
                    <a:pt x="115964" y="392272"/>
                  </a:lnTo>
                  <a:lnTo>
                    <a:pt x="113505" y="395817"/>
                  </a:lnTo>
                  <a:lnTo>
                    <a:pt x="110912" y="398181"/>
                  </a:lnTo>
                  <a:lnTo>
                    <a:pt x="108232" y="399756"/>
                  </a:lnTo>
                  <a:lnTo>
                    <a:pt x="105492" y="401759"/>
                  </a:lnTo>
                  <a:lnTo>
                    <a:pt x="102713" y="404047"/>
                  </a:lnTo>
                  <a:lnTo>
                    <a:pt x="99907" y="406525"/>
                  </a:lnTo>
                  <a:lnTo>
                    <a:pt x="98038" y="409129"/>
                  </a:lnTo>
                  <a:lnTo>
                    <a:pt x="95960" y="414563"/>
                  </a:lnTo>
                  <a:lnTo>
                    <a:pt x="94453" y="416393"/>
                  </a:lnTo>
                  <a:lnTo>
                    <a:pt x="92497" y="417613"/>
                  </a:lnTo>
                  <a:lnTo>
                    <a:pt x="85843" y="420011"/>
                  </a:lnTo>
                  <a:lnTo>
                    <a:pt x="85759" y="415489"/>
                  </a:lnTo>
                  <a:lnTo>
                    <a:pt x="84796" y="414153"/>
                  </a:lnTo>
                  <a:lnTo>
                    <a:pt x="83201" y="413262"/>
                  </a:lnTo>
                  <a:lnTo>
                    <a:pt x="77153" y="41148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36"/>
            <p:cNvSpPr/>
            <p:nvPr/>
          </p:nvSpPr>
          <p:spPr>
            <a:xfrm>
              <a:off x="5592127" y="3797617"/>
              <a:ext cx="231458" cy="1"/>
            </a:xfrm>
            <a:custGeom>
              <a:avLst/>
              <a:gdLst/>
              <a:ahLst/>
              <a:cxnLst/>
              <a:rect l="0" t="0" r="0" b="0"/>
              <a:pathLst>
                <a:path w="231458" h="1">
                  <a:moveTo>
                    <a:pt x="0" y="0"/>
                  </a:move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37"/>
            <p:cNvSpPr/>
            <p:nvPr/>
          </p:nvSpPr>
          <p:spPr>
            <a:xfrm>
              <a:off x="5977893" y="3574732"/>
              <a:ext cx="120012" cy="377191"/>
            </a:xfrm>
            <a:custGeom>
              <a:avLst/>
              <a:gdLst/>
              <a:ahLst/>
              <a:cxnLst/>
              <a:rect l="0" t="0" r="0" b="0"/>
              <a:pathLst>
                <a:path w="120012" h="377191">
                  <a:moveTo>
                    <a:pt x="120011" y="0"/>
                  </a:moveTo>
                  <a:lnTo>
                    <a:pt x="112630" y="7381"/>
                  </a:lnTo>
                  <a:lnTo>
                    <a:pt x="109429" y="8043"/>
                  </a:lnTo>
                  <a:lnTo>
                    <a:pt x="107241" y="8220"/>
                  </a:lnTo>
                  <a:lnTo>
                    <a:pt x="104831" y="9290"/>
                  </a:lnTo>
                  <a:lnTo>
                    <a:pt x="102271" y="10956"/>
                  </a:lnTo>
                  <a:lnTo>
                    <a:pt x="99612" y="13019"/>
                  </a:lnTo>
                  <a:lnTo>
                    <a:pt x="96886" y="15347"/>
                  </a:lnTo>
                  <a:lnTo>
                    <a:pt x="94118" y="17851"/>
                  </a:lnTo>
                  <a:lnTo>
                    <a:pt x="88501" y="23174"/>
                  </a:lnTo>
                  <a:lnTo>
                    <a:pt x="82829" y="28715"/>
                  </a:lnTo>
                  <a:lnTo>
                    <a:pt x="79031" y="31526"/>
                  </a:lnTo>
                  <a:lnTo>
                    <a:pt x="74594" y="34352"/>
                  </a:lnTo>
                  <a:lnTo>
                    <a:pt x="69731" y="37189"/>
                  </a:lnTo>
                  <a:lnTo>
                    <a:pt x="65536" y="40033"/>
                  </a:lnTo>
                  <a:lnTo>
                    <a:pt x="61787" y="42881"/>
                  </a:lnTo>
                  <a:lnTo>
                    <a:pt x="58335" y="45733"/>
                  </a:lnTo>
                  <a:lnTo>
                    <a:pt x="55082" y="49539"/>
                  </a:lnTo>
                  <a:lnTo>
                    <a:pt x="51960" y="53981"/>
                  </a:lnTo>
                  <a:lnTo>
                    <a:pt x="48926" y="58847"/>
                  </a:lnTo>
                  <a:lnTo>
                    <a:pt x="44999" y="63044"/>
                  </a:lnTo>
                  <a:lnTo>
                    <a:pt x="40476" y="66794"/>
                  </a:lnTo>
                  <a:lnTo>
                    <a:pt x="35555" y="70247"/>
                  </a:lnTo>
                  <a:lnTo>
                    <a:pt x="31322" y="74454"/>
                  </a:lnTo>
                  <a:lnTo>
                    <a:pt x="27548" y="79163"/>
                  </a:lnTo>
                  <a:lnTo>
                    <a:pt x="24079" y="84208"/>
                  </a:lnTo>
                  <a:lnTo>
                    <a:pt x="21767" y="89476"/>
                  </a:lnTo>
                  <a:lnTo>
                    <a:pt x="19197" y="100410"/>
                  </a:lnTo>
                  <a:lnTo>
                    <a:pt x="17560" y="106945"/>
                  </a:lnTo>
                  <a:lnTo>
                    <a:pt x="15515" y="114159"/>
                  </a:lnTo>
                  <a:lnTo>
                    <a:pt x="13199" y="121826"/>
                  </a:lnTo>
                  <a:lnTo>
                    <a:pt x="10704" y="128842"/>
                  </a:lnTo>
                  <a:lnTo>
                    <a:pt x="8087" y="135425"/>
                  </a:lnTo>
                  <a:lnTo>
                    <a:pt x="5391" y="141719"/>
                  </a:lnTo>
                  <a:lnTo>
                    <a:pt x="3593" y="148772"/>
                  </a:lnTo>
                  <a:lnTo>
                    <a:pt x="2394" y="156331"/>
                  </a:lnTo>
                  <a:lnTo>
                    <a:pt x="1594" y="164228"/>
                  </a:lnTo>
                  <a:lnTo>
                    <a:pt x="1062" y="172350"/>
                  </a:lnTo>
                  <a:lnTo>
                    <a:pt x="707" y="180623"/>
                  </a:lnTo>
                  <a:lnTo>
                    <a:pt x="207" y="203378"/>
                  </a:lnTo>
                  <a:lnTo>
                    <a:pt x="0" y="271068"/>
                  </a:lnTo>
                  <a:lnTo>
                    <a:pt x="2538" y="282718"/>
                  </a:lnTo>
                  <a:lnTo>
                    <a:pt x="4549" y="288491"/>
                  </a:lnTo>
                  <a:lnTo>
                    <a:pt x="6841" y="294245"/>
                  </a:lnTo>
                  <a:lnTo>
                    <a:pt x="9322" y="299986"/>
                  </a:lnTo>
                  <a:lnTo>
                    <a:pt x="14619" y="311445"/>
                  </a:lnTo>
                  <a:lnTo>
                    <a:pt x="20148" y="322887"/>
                  </a:lnTo>
                  <a:lnTo>
                    <a:pt x="22956" y="327653"/>
                  </a:lnTo>
                  <a:lnTo>
                    <a:pt x="25780" y="331783"/>
                  </a:lnTo>
                  <a:lnTo>
                    <a:pt x="28616" y="335489"/>
                  </a:lnTo>
                  <a:lnTo>
                    <a:pt x="31458" y="338912"/>
                  </a:lnTo>
                  <a:lnTo>
                    <a:pt x="34306" y="342146"/>
                  </a:lnTo>
                  <a:lnTo>
                    <a:pt x="40010" y="348280"/>
                  </a:lnTo>
                  <a:lnTo>
                    <a:pt x="45721" y="354181"/>
                  </a:lnTo>
                  <a:lnTo>
                    <a:pt x="49529" y="357088"/>
                  </a:lnTo>
                  <a:lnTo>
                    <a:pt x="53973" y="359979"/>
                  </a:lnTo>
                  <a:lnTo>
                    <a:pt x="58841" y="362859"/>
                  </a:lnTo>
                  <a:lnTo>
                    <a:pt x="63991" y="364778"/>
                  </a:lnTo>
                  <a:lnTo>
                    <a:pt x="69330" y="366058"/>
                  </a:lnTo>
                  <a:lnTo>
                    <a:pt x="74793" y="366911"/>
                  </a:lnTo>
                  <a:lnTo>
                    <a:pt x="79389" y="368433"/>
                  </a:lnTo>
                  <a:lnTo>
                    <a:pt x="83405" y="370400"/>
                  </a:lnTo>
                  <a:lnTo>
                    <a:pt x="87034" y="372663"/>
                  </a:lnTo>
                  <a:lnTo>
                    <a:pt x="90407" y="374172"/>
                  </a:lnTo>
                  <a:lnTo>
                    <a:pt x="93608" y="375178"/>
                  </a:lnTo>
                  <a:lnTo>
                    <a:pt x="96694" y="375849"/>
                  </a:lnTo>
                  <a:lnTo>
                    <a:pt x="99704" y="376296"/>
                  </a:lnTo>
                  <a:lnTo>
                    <a:pt x="102663" y="376594"/>
                  </a:lnTo>
                  <a:lnTo>
                    <a:pt x="111439" y="37719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38"/>
            <p:cNvSpPr/>
            <p:nvPr/>
          </p:nvSpPr>
          <p:spPr>
            <a:xfrm>
              <a:off x="6115050" y="3789045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0"/>
                  </a:moveTo>
                  <a:lnTo>
                    <a:pt x="11931" y="0"/>
                  </a:lnTo>
                  <a:lnTo>
                    <a:pt x="14621" y="952"/>
                  </a:lnTo>
                  <a:lnTo>
                    <a:pt x="17367" y="2540"/>
                  </a:lnTo>
                  <a:lnTo>
                    <a:pt x="20151" y="4550"/>
                  </a:lnTo>
                  <a:lnTo>
                    <a:pt x="23911" y="5891"/>
                  </a:lnTo>
                  <a:lnTo>
                    <a:pt x="28323" y="6785"/>
                  </a:lnTo>
                  <a:lnTo>
                    <a:pt x="33170" y="7381"/>
                  </a:lnTo>
                  <a:lnTo>
                    <a:pt x="38305" y="7778"/>
                  </a:lnTo>
                  <a:lnTo>
                    <a:pt x="43634" y="8042"/>
                  </a:lnTo>
                  <a:lnTo>
                    <a:pt x="54636" y="8337"/>
                  </a:lnTo>
                  <a:lnTo>
                    <a:pt x="87463" y="8541"/>
                  </a:lnTo>
                  <a:lnTo>
                    <a:pt x="94504" y="9504"/>
                  </a:lnTo>
                  <a:lnTo>
                    <a:pt x="101102" y="11099"/>
                  </a:lnTo>
                  <a:lnTo>
                    <a:pt x="107407" y="13114"/>
                  </a:lnTo>
                  <a:lnTo>
                    <a:pt x="113514" y="14458"/>
                  </a:lnTo>
                  <a:lnTo>
                    <a:pt x="119491" y="15353"/>
                  </a:lnTo>
                  <a:lnTo>
                    <a:pt x="125381" y="15950"/>
                  </a:lnTo>
                  <a:lnTo>
                    <a:pt x="131212" y="16349"/>
                  </a:lnTo>
                  <a:lnTo>
                    <a:pt x="137005" y="16614"/>
                  </a:lnTo>
                  <a:lnTo>
                    <a:pt x="151719" y="16987"/>
                  </a:lnTo>
                  <a:lnTo>
                    <a:pt x="171450" y="171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39"/>
            <p:cNvSpPr/>
            <p:nvPr/>
          </p:nvSpPr>
          <p:spPr>
            <a:xfrm>
              <a:off x="6329362" y="3660500"/>
              <a:ext cx="274321" cy="222843"/>
            </a:xfrm>
            <a:custGeom>
              <a:avLst/>
              <a:gdLst/>
              <a:ahLst/>
              <a:cxnLst/>
              <a:rect l="0" t="0" r="0" b="0"/>
              <a:pathLst>
                <a:path w="274321" h="222843">
                  <a:moveTo>
                    <a:pt x="0" y="34247"/>
                  </a:moveTo>
                  <a:lnTo>
                    <a:pt x="0" y="29696"/>
                  </a:lnTo>
                  <a:lnTo>
                    <a:pt x="953" y="28356"/>
                  </a:lnTo>
                  <a:lnTo>
                    <a:pt x="2540" y="27462"/>
                  </a:lnTo>
                  <a:lnTo>
                    <a:pt x="9683" y="24957"/>
                  </a:lnTo>
                  <a:lnTo>
                    <a:pt x="17321" y="21229"/>
                  </a:lnTo>
                  <a:lnTo>
                    <a:pt x="24526" y="16396"/>
                  </a:lnTo>
                  <a:lnTo>
                    <a:pt x="30903" y="11073"/>
                  </a:lnTo>
                  <a:lnTo>
                    <a:pt x="36912" y="5533"/>
                  </a:lnTo>
                  <a:lnTo>
                    <a:pt x="40801" y="3674"/>
                  </a:lnTo>
                  <a:lnTo>
                    <a:pt x="45298" y="2435"/>
                  </a:lnTo>
                  <a:lnTo>
                    <a:pt x="50201" y="1609"/>
                  </a:lnTo>
                  <a:lnTo>
                    <a:pt x="55375" y="1059"/>
                  </a:lnTo>
                  <a:lnTo>
                    <a:pt x="60730" y="692"/>
                  </a:lnTo>
                  <a:lnTo>
                    <a:pt x="70806" y="283"/>
                  </a:lnTo>
                  <a:lnTo>
                    <a:pt x="78460" y="102"/>
                  </a:lnTo>
                  <a:lnTo>
                    <a:pt x="97225" y="0"/>
                  </a:lnTo>
                  <a:lnTo>
                    <a:pt x="103869" y="938"/>
                  </a:lnTo>
                  <a:lnTo>
                    <a:pt x="110203" y="2516"/>
                  </a:lnTo>
                  <a:lnTo>
                    <a:pt x="116332" y="4521"/>
                  </a:lnTo>
                  <a:lnTo>
                    <a:pt x="122322" y="5857"/>
                  </a:lnTo>
                  <a:lnTo>
                    <a:pt x="128221" y="6748"/>
                  </a:lnTo>
                  <a:lnTo>
                    <a:pt x="134058" y="7342"/>
                  </a:lnTo>
                  <a:lnTo>
                    <a:pt x="138902" y="8690"/>
                  </a:lnTo>
                  <a:lnTo>
                    <a:pt x="146824" y="12728"/>
                  </a:lnTo>
                  <a:lnTo>
                    <a:pt x="153520" y="17698"/>
                  </a:lnTo>
                  <a:lnTo>
                    <a:pt x="159671" y="23082"/>
                  </a:lnTo>
                  <a:lnTo>
                    <a:pt x="165580" y="28650"/>
                  </a:lnTo>
                  <a:lnTo>
                    <a:pt x="167537" y="32421"/>
                  </a:lnTo>
                  <a:lnTo>
                    <a:pt x="168841" y="36839"/>
                  </a:lnTo>
                  <a:lnTo>
                    <a:pt x="169711" y="41691"/>
                  </a:lnTo>
                  <a:lnTo>
                    <a:pt x="170290" y="45877"/>
                  </a:lnTo>
                  <a:lnTo>
                    <a:pt x="170677" y="49620"/>
                  </a:lnTo>
                  <a:lnTo>
                    <a:pt x="170935" y="53069"/>
                  </a:lnTo>
                  <a:lnTo>
                    <a:pt x="171107" y="57272"/>
                  </a:lnTo>
                  <a:lnTo>
                    <a:pt x="171298" y="67023"/>
                  </a:lnTo>
                  <a:lnTo>
                    <a:pt x="170396" y="72290"/>
                  </a:lnTo>
                  <a:lnTo>
                    <a:pt x="168842" y="77707"/>
                  </a:lnTo>
                  <a:lnTo>
                    <a:pt x="166854" y="83223"/>
                  </a:lnTo>
                  <a:lnTo>
                    <a:pt x="164576" y="88805"/>
                  </a:lnTo>
                  <a:lnTo>
                    <a:pt x="162105" y="94432"/>
                  </a:lnTo>
                  <a:lnTo>
                    <a:pt x="156819" y="105763"/>
                  </a:lnTo>
                  <a:lnTo>
                    <a:pt x="151295" y="117150"/>
                  </a:lnTo>
                  <a:lnTo>
                    <a:pt x="147536" y="122853"/>
                  </a:lnTo>
                  <a:lnTo>
                    <a:pt x="143125" y="128560"/>
                  </a:lnTo>
                  <a:lnTo>
                    <a:pt x="138279" y="134270"/>
                  </a:lnTo>
                  <a:lnTo>
                    <a:pt x="134096" y="139029"/>
                  </a:lnTo>
                  <a:lnTo>
                    <a:pt x="126909" y="146857"/>
                  </a:lnTo>
                  <a:lnTo>
                    <a:pt x="123658" y="151230"/>
                  </a:lnTo>
                  <a:lnTo>
                    <a:pt x="120539" y="156051"/>
                  </a:lnTo>
                  <a:lnTo>
                    <a:pt x="117507" y="161170"/>
                  </a:lnTo>
                  <a:lnTo>
                    <a:pt x="114533" y="166487"/>
                  </a:lnTo>
                  <a:lnTo>
                    <a:pt x="108689" y="177475"/>
                  </a:lnTo>
                  <a:lnTo>
                    <a:pt x="106749" y="182120"/>
                  </a:lnTo>
                  <a:lnTo>
                    <a:pt x="105456" y="186169"/>
                  </a:lnTo>
                  <a:lnTo>
                    <a:pt x="103381" y="194961"/>
                  </a:lnTo>
                  <a:lnTo>
                    <a:pt x="103021" y="201034"/>
                  </a:lnTo>
                  <a:lnTo>
                    <a:pt x="102915" y="208866"/>
                  </a:lnTo>
                  <a:lnTo>
                    <a:pt x="103853" y="211620"/>
                  </a:lnTo>
                  <a:lnTo>
                    <a:pt x="107434" y="217219"/>
                  </a:lnTo>
                  <a:lnTo>
                    <a:pt x="109723" y="219094"/>
                  </a:lnTo>
                  <a:lnTo>
                    <a:pt x="112201" y="220343"/>
                  </a:lnTo>
                  <a:lnTo>
                    <a:pt x="117495" y="221732"/>
                  </a:lnTo>
                  <a:lnTo>
                    <a:pt x="125830" y="222513"/>
                  </a:lnTo>
                  <a:lnTo>
                    <a:pt x="131489" y="222696"/>
                  </a:lnTo>
                  <a:lnTo>
                    <a:pt x="220136" y="222842"/>
                  </a:lnTo>
                  <a:lnTo>
                    <a:pt x="225815" y="221890"/>
                  </a:lnTo>
                  <a:lnTo>
                    <a:pt x="231506" y="220302"/>
                  </a:lnTo>
                  <a:lnTo>
                    <a:pt x="237205" y="218291"/>
                  </a:lnTo>
                  <a:lnTo>
                    <a:pt x="241957" y="216950"/>
                  </a:lnTo>
                  <a:lnTo>
                    <a:pt x="249777" y="215461"/>
                  </a:lnTo>
                  <a:lnTo>
                    <a:pt x="256427" y="214799"/>
                  </a:lnTo>
                  <a:lnTo>
                    <a:pt x="259534" y="214623"/>
                  </a:lnTo>
                  <a:lnTo>
                    <a:pt x="262558" y="213553"/>
                  </a:lnTo>
                  <a:lnTo>
                    <a:pt x="265526" y="211886"/>
                  </a:lnTo>
                  <a:lnTo>
                    <a:pt x="274320" y="2056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40"/>
            <p:cNvSpPr/>
            <p:nvPr/>
          </p:nvSpPr>
          <p:spPr>
            <a:xfrm>
              <a:off x="6577965" y="3566160"/>
              <a:ext cx="231026" cy="428626"/>
            </a:xfrm>
            <a:custGeom>
              <a:avLst/>
              <a:gdLst/>
              <a:ahLst/>
              <a:cxnLst/>
              <a:rect l="0" t="0" r="0" b="0"/>
              <a:pathLst>
                <a:path w="231026" h="428626">
                  <a:moveTo>
                    <a:pt x="0" y="0"/>
                  </a:moveTo>
                  <a:lnTo>
                    <a:pt x="25024" y="0"/>
                  </a:lnTo>
                  <a:lnTo>
                    <a:pt x="29065" y="952"/>
                  </a:lnTo>
                  <a:lnTo>
                    <a:pt x="36095" y="4551"/>
                  </a:lnTo>
                  <a:lnTo>
                    <a:pt x="40256" y="6844"/>
                  </a:lnTo>
                  <a:lnTo>
                    <a:pt x="49959" y="11932"/>
                  </a:lnTo>
                  <a:lnTo>
                    <a:pt x="66131" y="20151"/>
                  </a:lnTo>
                  <a:lnTo>
                    <a:pt x="72662" y="22959"/>
                  </a:lnTo>
                  <a:lnTo>
                    <a:pt x="79874" y="25783"/>
                  </a:lnTo>
                  <a:lnTo>
                    <a:pt x="87539" y="28619"/>
                  </a:lnTo>
                  <a:lnTo>
                    <a:pt x="94554" y="32414"/>
                  </a:lnTo>
                  <a:lnTo>
                    <a:pt x="101136" y="36849"/>
                  </a:lnTo>
                  <a:lnTo>
                    <a:pt x="107429" y="41711"/>
                  </a:lnTo>
                  <a:lnTo>
                    <a:pt x="113529" y="46857"/>
                  </a:lnTo>
                  <a:lnTo>
                    <a:pt x="119501" y="52193"/>
                  </a:lnTo>
                  <a:lnTo>
                    <a:pt x="125387" y="57655"/>
                  </a:lnTo>
                  <a:lnTo>
                    <a:pt x="132169" y="62249"/>
                  </a:lnTo>
                  <a:lnTo>
                    <a:pt x="139548" y="66264"/>
                  </a:lnTo>
                  <a:lnTo>
                    <a:pt x="147324" y="69894"/>
                  </a:lnTo>
                  <a:lnTo>
                    <a:pt x="154413" y="74218"/>
                  </a:lnTo>
                  <a:lnTo>
                    <a:pt x="161045" y="79006"/>
                  </a:lnTo>
                  <a:lnTo>
                    <a:pt x="167371" y="84103"/>
                  </a:lnTo>
                  <a:lnTo>
                    <a:pt x="173493" y="90359"/>
                  </a:lnTo>
                  <a:lnTo>
                    <a:pt x="179479" y="97386"/>
                  </a:lnTo>
                  <a:lnTo>
                    <a:pt x="185375" y="104929"/>
                  </a:lnTo>
                  <a:lnTo>
                    <a:pt x="190259" y="112815"/>
                  </a:lnTo>
                  <a:lnTo>
                    <a:pt x="194466" y="120930"/>
                  </a:lnTo>
                  <a:lnTo>
                    <a:pt x="198224" y="129197"/>
                  </a:lnTo>
                  <a:lnTo>
                    <a:pt x="202634" y="136614"/>
                  </a:lnTo>
                  <a:lnTo>
                    <a:pt x="207479" y="143463"/>
                  </a:lnTo>
                  <a:lnTo>
                    <a:pt x="212615" y="149935"/>
                  </a:lnTo>
                  <a:lnTo>
                    <a:pt x="216038" y="157106"/>
                  </a:lnTo>
                  <a:lnTo>
                    <a:pt x="218320" y="164745"/>
                  </a:lnTo>
                  <a:lnTo>
                    <a:pt x="219841" y="172695"/>
                  </a:lnTo>
                  <a:lnTo>
                    <a:pt x="221809" y="180852"/>
                  </a:lnTo>
                  <a:lnTo>
                    <a:pt x="224072" y="189148"/>
                  </a:lnTo>
                  <a:lnTo>
                    <a:pt x="226534" y="197536"/>
                  </a:lnTo>
                  <a:lnTo>
                    <a:pt x="228175" y="205033"/>
                  </a:lnTo>
                  <a:lnTo>
                    <a:pt x="229269" y="211936"/>
                  </a:lnTo>
                  <a:lnTo>
                    <a:pt x="229999" y="218443"/>
                  </a:lnTo>
                  <a:lnTo>
                    <a:pt x="230485" y="225639"/>
                  </a:lnTo>
                  <a:lnTo>
                    <a:pt x="230809" y="233293"/>
                  </a:lnTo>
                  <a:lnTo>
                    <a:pt x="231025" y="241254"/>
                  </a:lnTo>
                  <a:lnTo>
                    <a:pt x="230217" y="249418"/>
                  </a:lnTo>
                  <a:lnTo>
                    <a:pt x="228725" y="257719"/>
                  </a:lnTo>
                  <a:lnTo>
                    <a:pt x="226778" y="266110"/>
                  </a:lnTo>
                  <a:lnTo>
                    <a:pt x="224528" y="274562"/>
                  </a:lnTo>
                  <a:lnTo>
                    <a:pt x="219488" y="291572"/>
                  </a:lnTo>
                  <a:lnTo>
                    <a:pt x="216810" y="299156"/>
                  </a:lnTo>
                  <a:lnTo>
                    <a:pt x="214073" y="306117"/>
                  </a:lnTo>
                  <a:lnTo>
                    <a:pt x="208491" y="318932"/>
                  </a:lnTo>
                  <a:lnTo>
                    <a:pt x="202835" y="330977"/>
                  </a:lnTo>
                  <a:lnTo>
                    <a:pt x="185733" y="365717"/>
                  </a:lnTo>
                  <a:lnTo>
                    <a:pt x="180020" y="374630"/>
                  </a:lnTo>
                  <a:lnTo>
                    <a:pt x="173353" y="382720"/>
                  </a:lnTo>
                  <a:lnTo>
                    <a:pt x="168910" y="387544"/>
                  </a:lnTo>
                  <a:lnTo>
                    <a:pt x="156092" y="400895"/>
                  </a:lnTo>
                  <a:lnTo>
                    <a:pt x="143228" y="413940"/>
                  </a:lnTo>
                  <a:lnTo>
                    <a:pt x="140252" y="415977"/>
                  </a:lnTo>
                  <a:lnTo>
                    <a:pt x="134407" y="418241"/>
                  </a:lnTo>
                  <a:lnTo>
                    <a:pt x="128634" y="421787"/>
                  </a:lnTo>
                  <a:lnTo>
                    <a:pt x="121717" y="427274"/>
                  </a:lnTo>
                  <a:lnTo>
                    <a:pt x="118231" y="428024"/>
                  </a:lnTo>
                  <a:lnTo>
                    <a:pt x="111442" y="42862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41"/>
            <p:cNvSpPr/>
            <p:nvPr/>
          </p:nvSpPr>
          <p:spPr>
            <a:xfrm>
              <a:off x="7032307" y="3677602"/>
              <a:ext cx="222886" cy="8574"/>
            </a:xfrm>
            <a:custGeom>
              <a:avLst/>
              <a:gdLst/>
              <a:ahLst/>
              <a:cxnLst/>
              <a:rect l="0" t="0" r="0" b="0"/>
              <a:pathLst>
                <a:path w="222886" h="8574">
                  <a:moveTo>
                    <a:pt x="0" y="0"/>
                  </a:moveTo>
                  <a:lnTo>
                    <a:pt x="168562" y="0"/>
                  </a:lnTo>
                  <a:lnTo>
                    <a:pt x="174288" y="952"/>
                  </a:lnTo>
                  <a:lnTo>
                    <a:pt x="180009" y="2540"/>
                  </a:lnTo>
                  <a:lnTo>
                    <a:pt x="185729" y="4551"/>
                  </a:lnTo>
                  <a:lnTo>
                    <a:pt x="190494" y="5892"/>
                  </a:lnTo>
                  <a:lnTo>
                    <a:pt x="194623" y="6785"/>
                  </a:lnTo>
                  <a:lnTo>
                    <a:pt x="198329" y="7381"/>
                  </a:lnTo>
                  <a:lnTo>
                    <a:pt x="201752" y="7778"/>
                  </a:lnTo>
                  <a:lnTo>
                    <a:pt x="204986" y="8043"/>
                  </a:lnTo>
                  <a:lnTo>
                    <a:pt x="208095" y="8220"/>
                  </a:lnTo>
                  <a:lnTo>
                    <a:pt x="214090" y="8416"/>
                  </a:lnTo>
                  <a:lnTo>
                    <a:pt x="222885" y="85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42"/>
            <p:cNvSpPr/>
            <p:nvPr/>
          </p:nvSpPr>
          <p:spPr>
            <a:xfrm>
              <a:off x="7049452" y="3797617"/>
              <a:ext cx="231458" cy="8574"/>
            </a:xfrm>
            <a:custGeom>
              <a:avLst/>
              <a:gdLst/>
              <a:ahLst/>
              <a:cxnLst/>
              <a:rect l="0" t="0" r="0" b="0"/>
              <a:pathLst>
                <a:path w="231458" h="8574">
                  <a:moveTo>
                    <a:pt x="0" y="8573"/>
                  </a:moveTo>
                  <a:lnTo>
                    <a:pt x="4551" y="4022"/>
                  </a:lnTo>
                  <a:lnTo>
                    <a:pt x="6844" y="2681"/>
                  </a:lnTo>
                  <a:lnTo>
                    <a:pt x="9325" y="1787"/>
                  </a:lnTo>
                  <a:lnTo>
                    <a:pt x="11932" y="1192"/>
                  </a:lnTo>
                  <a:lnTo>
                    <a:pt x="14622" y="794"/>
                  </a:lnTo>
                  <a:lnTo>
                    <a:pt x="17368" y="530"/>
                  </a:lnTo>
                  <a:lnTo>
                    <a:pt x="20152" y="353"/>
                  </a:lnTo>
                  <a:lnTo>
                    <a:pt x="28324" y="157"/>
                  </a:lnTo>
                  <a:lnTo>
                    <a:pt x="215572" y="0"/>
                  </a:lnTo>
                  <a:lnTo>
                    <a:pt x="218963" y="953"/>
                  </a:lnTo>
                  <a:lnTo>
                    <a:pt x="222175" y="2540"/>
                  </a:lnTo>
                  <a:lnTo>
                    <a:pt x="231457" y="85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43"/>
            <p:cNvSpPr/>
            <p:nvPr/>
          </p:nvSpPr>
          <p:spPr>
            <a:xfrm>
              <a:off x="7443787" y="3583658"/>
              <a:ext cx="272936" cy="342547"/>
            </a:xfrm>
            <a:custGeom>
              <a:avLst/>
              <a:gdLst/>
              <a:ahLst/>
              <a:cxnLst/>
              <a:rect l="0" t="0" r="0" b="0"/>
              <a:pathLst>
                <a:path w="272936" h="342547">
                  <a:moveTo>
                    <a:pt x="205740" y="8219"/>
                  </a:moveTo>
                  <a:lnTo>
                    <a:pt x="210679" y="8219"/>
                  </a:lnTo>
                  <a:lnTo>
                    <a:pt x="208570" y="8219"/>
                  </a:lnTo>
                  <a:lnTo>
                    <a:pt x="207627" y="7267"/>
                  </a:lnTo>
                  <a:lnTo>
                    <a:pt x="206998" y="5679"/>
                  </a:lnTo>
                  <a:lnTo>
                    <a:pt x="205988" y="838"/>
                  </a:lnTo>
                  <a:lnTo>
                    <a:pt x="204953" y="441"/>
                  </a:lnTo>
                  <a:lnTo>
                    <a:pt x="201263" y="0"/>
                  </a:lnTo>
                  <a:lnTo>
                    <a:pt x="198945" y="835"/>
                  </a:lnTo>
                  <a:lnTo>
                    <a:pt x="191133" y="5608"/>
                  </a:lnTo>
                  <a:lnTo>
                    <a:pt x="185596" y="7058"/>
                  </a:lnTo>
                  <a:lnTo>
                    <a:pt x="177419" y="7703"/>
                  </a:lnTo>
                  <a:lnTo>
                    <a:pt x="172572" y="7875"/>
                  </a:lnTo>
                  <a:lnTo>
                    <a:pt x="167436" y="8942"/>
                  </a:lnTo>
                  <a:lnTo>
                    <a:pt x="162106" y="10606"/>
                  </a:lnTo>
                  <a:lnTo>
                    <a:pt x="156649" y="12668"/>
                  </a:lnTo>
                  <a:lnTo>
                    <a:pt x="151105" y="14042"/>
                  </a:lnTo>
                  <a:lnTo>
                    <a:pt x="145504" y="14959"/>
                  </a:lnTo>
                  <a:lnTo>
                    <a:pt x="139865" y="15570"/>
                  </a:lnTo>
                  <a:lnTo>
                    <a:pt x="134200" y="16930"/>
                  </a:lnTo>
                  <a:lnTo>
                    <a:pt x="128520" y="18789"/>
                  </a:lnTo>
                  <a:lnTo>
                    <a:pt x="122827" y="20980"/>
                  </a:lnTo>
                  <a:lnTo>
                    <a:pt x="116175" y="22442"/>
                  </a:lnTo>
                  <a:lnTo>
                    <a:pt x="108883" y="23416"/>
                  </a:lnTo>
                  <a:lnTo>
                    <a:pt x="101164" y="24065"/>
                  </a:lnTo>
                  <a:lnTo>
                    <a:pt x="94112" y="24498"/>
                  </a:lnTo>
                  <a:lnTo>
                    <a:pt x="81197" y="24979"/>
                  </a:lnTo>
                  <a:lnTo>
                    <a:pt x="67768" y="25250"/>
                  </a:lnTo>
                  <a:lnTo>
                    <a:pt x="26947" y="25364"/>
                  </a:lnTo>
                  <a:lnTo>
                    <a:pt x="26537" y="26317"/>
                  </a:lnTo>
                  <a:lnTo>
                    <a:pt x="25880" y="34689"/>
                  </a:lnTo>
                  <a:lnTo>
                    <a:pt x="25766" y="42732"/>
                  </a:lnTo>
                  <a:lnTo>
                    <a:pt x="25750" y="45515"/>
                  </a:lnTo>
                  <a:lnTo>
                    <a:pt x="24787" y="48323"/>
                  </a:lnTo>
                  <a:lnTo>
                    <a:pt x="21176" y="53983"/>
                  </a:lnTo>
                  <a:lnTo>
                    <a:pt x="18937" y="62214"/>
                  </a:lnTo>
                  <a:lnTo>
                    <a:pt x="17942" y="72221"/>
                  </a:lnTo>
                  <a:lnTo>
                    <a:pt x="17676" y="77558"/>
                  </a:lnTo>
                  <a:lnTo>
                    <a:pt x="17381" y="88566"/>
                  </a:lnTo>
                  <a:lnTo>
                    <a:pt x="17249" y="99809"/>
                  </a:lnTo>
                  <a:lnTo>
                    <a:pt x="16263" y="104521"/>
                  </a:lnTo>
                  <a:lnTo>
                    <a:pt x="12625" y="112298"/>
                  </a:lnTo>
                  <a:lnTo>
                    <a:pt x="5223" y="126581"/>
                  </a:lnTo>
                  <a:lnTo>
                    <a:pt x="3482" y="131895"/>
                  </a:lnTo>
                  <a:lnTo>
                    <a:pt x="2322" y="137342"/>
                  </a:lnTo>
                  <a:lnTo>
                    <a:pt x="1031" y="147522"/>
                  </a:lnTo>
                  <a:lnTo>
                    <a:pt x="458" y="155222"/>
                  </a:lnTo>
                  <a:lnTo>
                    <a:pt x="204" y="164358"/>
                  </a:lnTo>
                  <a:lnTo>
                    <a:pt x="1" y="196407"/>
                  </a:lnTo>
                  <a:lnTo>
                    <a:pt x="0" y="192143"/>
                  </a:lnTo>
                  <a:lnTo>
                    <a:pt x="953" y="190842"/>
                  </a:lnTo>
                  <a:lnTo>
                    <a:pt x="2540" y="189976"/>
                  </a:lnTo>
                  <a:lnTo>
                    <a:pt x="4551" y="189397"/>
                  </a:lnTo>
                  <a:lnTo>
                    <a:pt x="9326" y="186215"/>
                  </a:lnTo>
                  <a:lnTo>
                    <a:pt x="15574" y="181626"/>
                  </a:lnTo>
                  <a:lnTo>
                    <a:pt x="19908" y="179069"/>
                  </a:lnTo>
                  <a:lnTo>
                    <a:pt x="24702" y="176411"/>
                  </a:lnTo>
                  <a:lnTo>
                    <a:pt x="32569" y="170919"/>
                  </a:lnTo>
                  <a:lnTo>
                    <a:pt x="36000" y="168121"/>
                  </a:lnTo>
                  <a:lnTo>
                    <a:pt x="41145" y="165303"/>
                  </a:lnTo>
                  <a:lnTo>
                    <a:pt x="47432" y="162471"/>
                  </a:lnTo>
                  <a:lnTo>
                    <a:pt x="54482" y="159631"/>
                  </a:lnTo>
                  <a:lnTo>
                    <a:pt x="61086" y="156786"/>
                  </a:lnTo>
                  <a:lnTo>
                    <a:pt x="73505" y="151084"/>
                  </a:lnTo>
                  <a:lnTo>
                    <a:pt x="80435" y="149182"/>
                  </a:lnTo>
                  <a:lnTo>
                    <a:pt x="87914" y="147915"/>
                  </a:lnTo>
                  <a:lnTo>
                    <a:pt x="95757" y="147069"/>
                  </a:lnTo>
                  <a:lnTo>
                    <a:pt x="103842" y="145553"/>
                  </a:lnTo>
                  <a:lnTo>
                    <a:pt x="112092" y="143590"/>
                  </a:lnTo>
                  <a:lnTo>
                    <a:pt x="120447" y="141329"/>
                  </a:lnTo>
                  <a:lnTo>
                    <a:pt x="128876" y="139822"/>
                  </a:lnTo>
                  <a:lnTo>
                    <a:pt x="137352" y="138817"/>
                  </a:lnTo>
                  <a:lnTo>
                    <a:pt x="145861" y="138146"/>
                  </a:lnTo>
                  <a:lnTo>
                    <a:pt x="153438" y="137700"/>
                  </a:lnTo>
                  <a:lnTo>
                    <a:pt x="166938" y="137204"/>
                  </a:lnTo>
                  <a:lnTo>
                    <a:pt x="189798" y="136924"/>
                  </a:lnTo>
                  <a:lnTo>
                    <a:pt x="197017" y="137838"/>
                  </a:lnTo>
                  <a:lnTo>
                    <a:pt x="203735" y="139399"/>
                  </a:lnTo>
                  <a:lnTo>
                    <a:pt x="210118" y="141392"/>
                  </a:lnTo>
                  <a:lnTo>
                    <a:pt x="216279" y="143674"/>
                  </a:lnTo>
                  <a:lnTo>
                    <a:pt x="222291" y="146147"/>
                  </a:lnTo>
                  <a:lnTo>
                    <a:pt x="228204" y="148749"/>
                  </a:lnTo>
                  <a:lnTo>
                    <a:pt x="239854" y="154179"/>
                  </a:lnTo>
                  <a:lnTo>
                    <a:pt x="245628" y="156961"/>
                  </a:lnTo>
                  <a:lnTo>
                    <a:pt x="250430" y="160720"/>
                  </a:lnTo>
                  <a:lnTo>
                    <a:pt x="258304" y="169977"/>
                  </a:lnTo>
                  <a:lnTo>
                    <a:pt x="262440" y="177901"/>
                  </a:lnTo>
                  <a:lnTo>
                    <a:pt x="265230" y="185551"/>
                  </a:lnTo>
                  <a:lnTo>
                    <a:pt x="269645" y="195301"/>
                  </a:lnTo>
                  <a:lnTo>
                    <a:pt x="272242" y="203444"/>
                  </a:lnTo>
                  <a:lnTo>
                    <a:pt x="272935" y="206949"/>
                  </a:lnTo>
                  <a:lnTo>
                    <a:pt x="272445" y="211191"/>
                  </a:lnTo>
                  <a:lnTo>
                    <a:pt x="269358" y="220984"/>
                  </a:lnTo>
                  <a:lnTo>
                    <a:pt x="264813" y="231686"/>
                  </a:lnTo>
                  <a:lnTo>
                    <a:pt x="259617" y="242793"/>
                  </a:lnTo>
                  <a:lnTo>
                    <a:pt x="254133" y="254079"/>
                  </a:lnTo>
                  <a:lnTo>
                    <a:pt x="250385" y="259756"/>
                  </a:lnTo>
                  <a:lnTo>
                    <a:pt x="245980" y="265445"/>
                  </a:lnTo>
                  <a:lnTo>
                    <a:pt x="241140" y="271143"/>
                  </a:lnTo>
                  <a:lnTo>
                    <a:pt x="236007" y="276847"/>
                  </a:lnTo>
                  <a:lnTo>
                    <a:pt x="225225" y="288264"/>
                  </a:lnTo>
                  <a:lnTo>
                    <a:pt x="208445" y="305402"/>
                  </a:lnTo>
                  <a:lnTo>
                    <a:pt x="201828" y="310164"/>
                  </a:lnTo>
                  <a:lnTo>
                    <a:pt x="194559" y="314290"/>
                  </a:lnTo>
                  <a:lnTo>
                    <a:pt x="166913" y="327758"/>
                  </a:lnTo>
                  <a:lnTo>
                    <a:pt x="159853" y="329830"/>
                  </a:lnTo>
                  <a:lnTo>
                    <a:pt x="152289" y="331211"/>
                  </a:lnTo>
                  <a:lnTo>
                    <a:pt x="144388" y="332132"/>
                  </a:lnTo>
                  <a:lnTo>
                    <a:pt x="137216" y="333699"/>
                  </a:lnTo>
                  <a:lnTo>
                    <a:pt x="130530" y="335695"/>
                  </a:lnTo>
                  <a:lnTo>
                    <a:pt x="124168" y="337979"/>
                  </a:lnTo>
                  <a:lnTo>
                    <a:pt x="118973" y="339502"/>
                  </a:lnTo>
                  <a:lnTo>
                    <a:pt x="110662" y="341193"/>
                  </a:lnTo>
                  <a:lnTo>
                    <a:pt x="106159" y="341644"/>
                  </a:lnTo>
                  <a:lnTo>
                    <a:pt x="101254" y="341945"/>
                  </a:lnTo>
                  <a:lnTo>
                    <a:pt x="91674" y="342279"/>
                  </a:lnTo>
                  <a:lnTo>
                    <a:pt x="79973" y="342467"/>
                  </a:lnTo>
                  <a:lnTo>
                    <a:pt x="60007" y="34254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44"/>
            <p:cNvSpPr/>
            <p:nvPr/>
          </p:nvSpPr>
          <p:spPr>
            <a:xfrm>
              <a:off x="4889182" y="4238783"/>
              <a:ext cx="299554" cy="244632"/>
            </a:xfrm>
            <a:custGeom>
              <a:avLst/>
              <a:gdLst/>
              <a:ahLst/>
              <a:cxnLst/>
              <a:rect l="0" t="0" r="0" b="0"/>
              <a:pathLst>
                <a:path w="299554" h="244632">
                  <a:moveTo>
                    <a:pt x="0" y="64612"/>
                  </a:moveTo>
                  <a:lnTo>
                    <a:pt x="0" y="57231"/>
                  </a:lnTo>
                  <a:lnTo>
                    <a:pt x="4551" y="51841"/>
                  </a:lnTo>
                  <a:lnTo>
                    <a:pt x="11932" y="44212"/>
                  </a:lnTo>
                  <a:lnTo>
                    <a:pt x="20152" y="35919"/>
                  </a:lnTo>
                  <a:lnTo>
                    <a:pt x="28324" y="30269"/>
                  </a:lnTo>
                  <a:lnTo>
                    <a:pt x="33170" y="27429"/>
                  </a:lnTo>
                  <a:lnTo>
                    <a:pt x="38306" y="24583"/>
                  </a:lnTo>
                  <a:lnTo>
                    <a:pt x="49092" y="18881"/>
                  </a:lnTo>
                  <a:lnTo>
                    <a:pt x="65875" y="10316"/>
                  </a:lnTo>
                  <a:lnTo>
                    <a:pt x="71540" y="8412"/>
                  </a:lnTo>
                  <a:lnTo>
                    <a:pt x="77221" y="7143"/>
                  </a:lnTo>
                  <a:lnTo>
                    <a:pt x="82912" y="6297"/>
                  </a:lnTo>
                  <a:lnTo>
                    <a:pt x="88612" y="4780"/>
                  </a:lnTo>
                  <a:lnTo>
                    <a:pt x="94318" y="2816"/>
                  </a:lnTo>
                  <a:lnTo>
                    <a:pt x="100026" y="555"/>
                  </a:lnTo>
                  <a:lnTo>
                    <a:pt x="104784" y="0"/>
                  </a:lnTo>
                  <a:lnTo>
                    <a:pt x="108909" y="582"/>
                  </a:lnTo>
                  <a:lnTo>
                    <a:pt x="116984" y="2817"/>
                  </a:lnTo>
                  <a:lnTo>
                    <a:pt x="121804" y="3413"/>
                  </a:lnTo>
                  <a:lnTo>
                    <a:pt x="126923" y="3810"/>
                  </a:lnTo>
                  <a:lnTo>
                    <a:pt x="135150" y="4251"/>
                  </a:lnTo>
                  <a:lnTo>
                    <a:pt x="138678" y="4369"/>
                  </a:lnTo>
                  <a:lnTo>
                    <a:pt x="141982" y="5400"/>
                  </a:lnTo>
                  <a:lnTo>
                    <a:pt x="148193" y="9086"/>
                  </a:lnTo>
                  <a:lnTo>
                    <a:pt x="150230" y="11402"/>
                  </a:lnTo>
                  <a:lnTo>
                    <a:pt x="151589" y="13898"/>
                  </a:lnTo>
                  <a:lnTo>
                    <a:pt x="153098" y="19212"/>
                  </a:lnTo>
                  <a:lnTo>
                    <a:pt x="153769" y="24749"/>
                  </a:lnTo>
                  <a:lnTo>
                    <a:pt x="154067" y="30385"/>
                  </a:lnTo>
                  <a:lnTo>
                    <a:pt x="154199" y="37017"/>
                  </a:lnTo>
                  <a:lnTo>
                    <a:pt x="154258" y="46315"/>
                  </a:lnTo>
                  <a:lnTo>
                    <a:pt x="153321" y="50509"/>
                  </a:lnTo>
                  <a:lnTo>
                    <a:pt x="149741" y="57709"/>
                  </a:lnTo>
                  <a:lnTo>
                    <a:pt x="144974" y="66623"/>
                  </a:lnTo>
                  <a:lnTo>
                    <a:pt x="142369" y="71668"/>
                  </a:lnTo>
                  <a:lnTo>
                    <a:pt x="139680" y="75983"/>
                  </a:lnTo>
                  <a:lnTo>
                    <a:pt x="134153" y="83319"/>
                  </a:lnTo>
                  <a:lnTo>
                    <a:pt x="130393" y="87560"/>
                  </a:lnTo>
                  <a:lnTo>
                    <a:pt x="121135" y="97353"/>
                  </a:lnTo>
                  <a:lnTo>
                    <a:pt x="115999" y="101679"/>
                  </a:lnTo>
                  <a:lnTo>
                    <a:pt x="110670" y="105516"/>
                  </a:lnTo>
                  <a:lnTo>
                    <a:pt x="105213" y="109026"/>
                  </a:lnTo>
                  <a:lnTo>
                    <a:pt x="96609" y="115467"/>
                  </a:lnTo>
                  <a:lnTo>
                    <a:pt x="89610" y="121504"/>
                  </a:lnTo>
                  <a:lnTo>
                    <a:pt x="83324" y="127362"/>
                  </a:lnTo>
                  <a:lnTo>
                    <a:pt x="80314" y="129305"/>
                  </a:lnTo>
                  <a:lnTo>
                    <a:pt x="74431" y="131464"/>
                  </a:lnTo>
                  <a:lnTo>
                    <a:pt x="65763" y="132680"/>
                  </a:lnTo>
                  <a:lnTo>
                    <a:pt x="62892" y="133803"/>
                  </a:lnTo>
                  <a:lnTo>
                    <a:pt x="53981" y="139909"/>
                  </a:lnTo>
                  <a:lnTo>
                    <a:pt x="51479" y="141732"/>
                  </a:lnTo>
                  <a:lnTo>
                    <a:pt x="51448" y="137204"/>
                  </a:lnTo>
                  <a:lnTo>
                    <a:pt x="52396" y="135866"/>
                  </a:lnTo>
                  <a:lnTo>
                    <a:pt x="53981" y="134975"/>
                  </a:lnTo>
                  <a:lnTo>
                    <a:pt x="55990" y="134380"/>
                  </a:lnTo>
                  <a:lnTo>
                    <a:pt x="60762" y="131180"/>
                  </a:lnTo>
                  <a:lnTo>
                    <a:pt x="63368" y="128993"/>
                  </a:lnTo>
                  <a:lnTo>
                    <a:pt x="66058" y="127535"/>
                  </a:lnTo>
                  <a:lnTo>
                    <a:pt x="71586" y="125915"/>
                  </a:lnTo>
                  <a:lnTo>
                    <a:pt x="76300" y="124531"/>
                  </a:lnTo>
                  <a:lnTo>
                    <a:pt x="89156" y="120452"/>
                  </a:lnTo>
                  <a:lnTo>
                    <a:pt x="95632" y="118031"/>
                  </a:lnTo>
                  <a:lnTo>
                    <a:pt x="101855" y="115465"/>
                  </a:lnTo>
                  <a:lnTo>
                    <a:pt x="107908" y="112801"/>
                  </a:lnTo>
                  <a:lnTo>
                    <a:pt x="113849" y="111025"/>
                  </a:lnTo>
                  <a:lnTo>
                    <a:pt x="119714" y="109842"/>
                  </a:lnTo>
                  <a:lnTo>
                    <a:pt x="125529" y="109053"/>
                  </a:lnTo>
                  <a:lnTo>
                    <a:pt x="132264" y="108527"/>
                  </a:lnTo>
                  <a:lnTo>
                    <a:pt x="139611" y="108176"/>
                  </a:lnTo>
                  <a:lnTo>
                    <a:pt x="147367" y="107942"/>
                  </a:lnTo>
                  <a:lnTo>
                    <a:pt x="155394" y="106834"/>
                  </a:lnTo>
                  <a:lnTo>
                    <a:pt x="163604" y="105142"/>
                  </a:lnTo>
                  <a:lnTo>
                    <a:pt x="171935" y="103062"/>
                  </a:lnTo>
                  <a:lnTo>
                    <a:pt x="179393" y="102628"/>
                  </a:lnTo>
                  <a:lnTo>
                    <a:pt x="186270" y="103291"/>
                  </a:lnTo>
                  <a:lnTo>
                    <a:pt x="192760" y="104685"/>
                  </a:lnTo>
                  <a:lnTo>
                    <a:pt x="199944" y="105615"/>
                  </a:lnTo>
                  <a:lnTo>
                    <a:pt x="207591" y="106235"/>
                  </a:lnTo>
                  <a:lnTo>
                    <a:pt x="222755" y="106923"/>
                  </a:lnTo>
                  <a:lnTo>
                    <a:pt x="235845" y="107229"/>
                  </a:lnTo>
                  <a:lnTo>
                    <a:pt x="242002" y="108263"/>
                  </a:lnTo>
                  <a:lnTo>
                    <a:pt x="248012" y="109905"/>
                  </a:lnTo>
                  <a:lnTo>
                    <a:pt x="253924" y="111952"/>
                  </a:lnTo>
                  <a:lnTo>
                    <a:pt x="259770" y="114269"/>
                  </a:lnTo>
                  <a:lnTo>
                    <a:pt x="265573" y="116767"/>
                  </a:lnTo>
                  <a:lnTo>
                    <a:pt x="271346" y="119385"/>
                  </a:lnTo>
                  <a:lnTo>
                    <a:pt x="275195" y="122082"/>
                  </a:lnTo>
                  <a:lnTo>
                    <a:pt x="277761" y="124833"/>
                  </a:lnTo>
                  <a:lnTo>
                    <a:pt x="281564" y="130429"/>
                  </a:lnTo>
                  <a:lnTo>
                    <a:pt x="286429" y="136091"/>
                  </a:lnTo>
                  <a:lnTo>
                    <a:pt x="289061" y="139887"/>
                  </a:lnTo>
                  <a:lnTo>
                    <a:pt x="291767" y="144323"/>
                  </a:lnTo>
                  <a:lnTo>
                    <a:pt x="294524" y="149185"/>
                  </a:lnTo>
                  <a:lnTo>
                    <a:pt x="296362" y="153379"/>
                  </a:lnTo>
                  <a:lnTo>
                    <a:pt x="298404" y="160579"/>
                  </a:lnTo>
                  <a:lnTo>
                    <a:pt x="298948" y="164785"/>
                  </a:lnTo>
                  <a:lnTo>
                    <a:pt x="299311" y="169494"/>
                  </a:lnTo>
                  <a:lnTo>
                    <a:pt x="299553" y="174538"/>
                  </a:lnTo>
                  <a:lnTo>
                    <a:pt x="298762" y="178853"/>
                  </a:lnTo>
                  <a:lnTo>
                    <a:pt x="295343" y="186188"/>
                  </a:lnTo>
                  <a:lnTo>
                    <a:pt x="290649" y="195163"/>
                  </a:lnTo>
                  <a:lnTo>
                    <a:pt x="288064" y="200223"/>
                  </a:lnTo>
                  <a:lnTo>
                    <a:pt x="284435" y="204550"/>
                  </a:lnTo>
                  <a:lnTo>
                    <a:pt x="275323" y="211896"/>
                  </a:lnTo>
                  <a:lnTo>
                    <a:pt x="267463" y="218336"/>
                  </a:lnTo>
                  <a:lnTo>
                    <a:pt x="264034" y="221387"/>
                  </a:lnTo>
                  <a:lnTo>
                    <a:pt x="259842" y="223422"/>
                  </a:lnTo>
                  <a:lnTo>
                    <a:pt x="255143" y="224777"/>
                  </a:lnTo>
                  <a:lnTo>
                    <a:pt x="250106" y="225681"/>
                  </a:lnTo>
                  <a:lnTo>
                    <a:pt x="244842" y="227237"/>
                  </a:lnTo>
                  <a:lnTo>
                    <a:pt x="239428" y="229226"/>
                  </a:lnTo>
                  <a:lnTo>
                    <a:pt x="233914" y="231504"/>
                  </a:lnTo>
                  <a:lnTo>
                    <a:pt x="225247" y="234036"/>
                  </a:lnTo>
                  <a:lnTo>
                    <a:pt x="217267" y="236114"/>
                  </a:lnTo>
                  <a:lnTo>
                    <a:pt x="212472" y="238002"/>
                  </a:lnTo>
                  <a:lnTo>
                    <a:pt x="207371" y="240212"/>
                  </a:lnTo>
                  <a:lnTo>
                    <a:pt x="202064" y="241686"/>
                  </a:lnTo>
                  <a:lnTo>
                    <a:pt x="196622" y="242669"/>
                  </a:lnTo>
                  <a:lnTo>
                    <a:pt x="191089" y="243324"/>
                  </a:lnTo>
                  <a:lnTo>
                    <a:pt x="185495" y="243761"/>
                  </a:lnTo>
                  <a:lnTo>
                    <a:pt x="179861" y="244052"/>
                  </a:lnTo>
                  <a:lnTo>
                    <a:pt x="165369" y="244461"/>
                  </a:lnTo>
                  <a:lnTo>
                    <a:pt x="143411" y="244619"/>
                  </a:lnTo>
                  <a:lnTo>
                    <a:pt x="126965" y="244631"/>
                  </a:lnTo>
                  <a:lnTo>
                    <a:pt x="124648" y="243680"/>
                  </a:lnTo>
                  <a:lnTo>
                    <a:pt x="123104" y="242093"/>
                  </a:lnTo>
                  <a:lnTo>
                    <a:pt x="122074" y="240083"/>
                  </a:lnTo>
                  <a:lnTo>
                    <a:pt x="120436" y="238742"/>
                  </a:lnTo>
                  <a:lnTo>
                    <a:pt x="118391" y="237849"/>
                  </a:lnTo>
                  <a:lnTo>
                    <a:pt x="116074" y="237253"/>
                  </a:lnTo>
                  <a:lnTo>
                    <a:pt x="110961" y="234051"/>
                  </a:lnTo>
                  <a:lnTo>
                    <a:pt x="102870" y="22748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45"/>
            <p:cNvSpPr/>
            <p:nvPr/>
          </p:nvSpPr>
          <p:spPr>
            <a:xfrm>
              <a:off x="5480684" y="4226242"/>
              <a:ext cx="42864" cy="265749"/>
            </a:xfrm>
            <a:custGeom>
              <a:avLst/>
              <a:gdLst/>
              <a:ahLst/>
              <a:cxnLst/>
              <a:rect l="0" t="0" r="0" b="0"/>
              <a:pathLst>
                <a:path w="42864" h="265749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1" y="17368"/>
                  </a:lnTo>
                  <a:lnTo>
                    <a:pt x="4552" y="20151"/>
                  </a:lnTo>
                  <a:lnTo>
                    <a:pt x="5892" y="23912"/>
                  </a:lnTo>
                  <a:lnTo>
                    <a:pt x="6786" y="28324"/>
                  </a:lnTo>
                  <a:lnTo>
                    <a:pt x="7382" y="33170"/>
                  </a:lnTo>
                  <a:lnTo>
                    <a:pt x="7779" y="38306"/>
                  </a:lnTo>
                  <a:lnTo>
                    <a:pt x="8044" y="43635"/>
                  </a:lnTo>
                  <a:lnTo>
                    <a:pt x="8220" y="49092"/>
                  </a:lnTo>
                  <a:lnTo>
                    <a:pt x="9290" y="53683"/>
                  </a:lnTo>
                  <a:lnTo>
                    <a:pt x="10956" y="57696"/>
                  </a:lnTo>
                  <a:lnTo>
                    <a:pt x="13019" y="61324"/>
                  </a:lnTo>
                  <a:lnTo>
                    <a:pt x="14395" y="66601"/>
                  </a:lnTo>
                  <a:lnTo>
                    <a:pt x="15311" y="72975"/>
                  </a:lnTo>
                  <a:lnTo>
                    <a:pt x="15923" y="80083"/>
                  </a:lnTo>
                  <a:lnTo>
                    <a:pt x="16330" y="86726"/>
                  </a:lnTo>
                  <a:lnTo>
                    <a:pt x="16783" y="99188"/>
                  </a:lnTo>
                  <a:lnTo>
                    <a:pt x="17038" y="121464"/>
                  </a:lnTo>
                  <a:lnTo>
                    <a:pt x="18027" y="128601"/>
                  </a:lnTo>
                  <a:lnTo>
                    <a:pt x="19638" y="135264"/>
                  </a:lnTo>
                  <a:lnTo>
                    <a:pt x="21665" y="141611"/>
                  </a:lnTo>
                  <a:lnTo>
                    <a:pt x="23016" y="148700"/>
                  </a:lnTo>
                  <a:lnTo>
                    <a:pt x="23917" y="156283"/>
                  </a:lnTo>
                  <a:lnTo>
                    <a:pt x="24517" y="164196"/>
                  </a:lnTo>
                  <a:lnTo>
                    <a:pt x="24917" y="171377"/>
                  </a:lnTo>
                  <a:lnTo>
                    <a:pt x="25362" y="184435"/>
                  </a:lnTo>
                  <a:lnTo>
                    <a:pt x="26433" y="190584"/>
                  </a:lnTo>
                  <a:lnTo>
                    <a:pt x="28100" y="196589"/>
                  </a:lnTo>
                  <a:lnTo>
                    <a:pt x="30164" y="202496"/>
                  </a:lnTo>
                  <a:lnTo>
                    <a:pt x="31540" y="208341"/>
                  </a:lnTo>
                  <a:lnTo>
                    <a:pt x="32457" y="214141"/>
                  </a:lnTo>
                  <a:lnTo>
                    <a:pt x="33068" y="219913"/>
                  </a:lnTo>
                  <a:lnTo>
                    <a:pt x="33475" y="224714"/>
                  </a:lnTo>
                  <a:lnTo>
                    <a:pt x="33929" y="232588"/>
                  </a:lnTo>
                  <a:lnTo>
                    <a:pt x="35002" y="236973"/>
                  </a:lnTo>
                  <a:lnTo>
                    <a:pt x="36669" y="241802"/>
                  </a:lnTo>
                  <a:lnTo>
                    <a:pt x="38734" y="246927"/>
                  </a:lnTo>
                  <a:lnTo>
                    <a:pt x="40110" y="251295"/>
                  </a:lnTo>
                  <a:lnTo>
                    <a:pt x="41028" y="255160"/>
                  </a:lnTo>
                  <a:lnTo>
                    <a:pt x="42863" y="26574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46"/>
            <p:cNvSpPr/>
            <p:nvPr/>
          </p:nvSpPr>
          <p:spPr>
            <a:xfrm>
              <a:off x="5403532" y="4337685"/>
              <a:ext cx="188596" cy="17145"/>
            </a:xfrm>
            <a:custGeom>
              <a:avLst/>
              <a:gdLst/>
              <a:ahLst/>
              <a:cxnLst/>
              <a:rect l="0" t="0" r="0" b="0"/>
              <a:pathLst>
                <a:path w="188596" h="17145">
                  <a:moveTo>
                    <a:pt x="0" y="17144"/>
                  </a:moveTo>
                  <a:lnTo>
                    <a:pt x="27781" y="17144"/>
                  </a:lnTo>
                  <a:lnTo>
                    <a:pt x="31855" y="16192"/>
                  </a:lnTo>
                  <a:lnTo>
                    <a:pt x="36477" y="14605"/>
                  </a:lnTo>
                  <a:lnTo>
                    <a:pt x="41463" y="12594"/>
                  </a:lnTo>
                  <a:lnTo>
                    <a:pt x="46692" y="11253"/>
                  </a:lnTo>
                  <a:lnTo>
                    <a:pt x="52083" y="10360"/>
                  </a:lnTo>
                  <a:lnTo>
                    <a:pt x="57582" y="9764"/>
                  </a:lnTo>
                  <a:lnTo>
                    <a:pt x="63153" y="9367"/>
                  </a:lnTo>
                  <a:lnTo>
                    <a:pt x="68772" y="9102"/>
                  </a:lnTo>
                  <a:lnTo>
                    <a:pt x="81048" y="8807"/>
                  </a:lnTo>
                  <a:lnTo>
                    <a:pt x="138504" y="8581"/>
                  </a:lnTo>
                  <a:lnTo>
                    <a:pt x="145675" y="7626"/>
                  </a:lnTo>
                  <a:lnTo>
                    <a:pt x="152362" y="6036"/>
                  </a:lnTo>
                  <a:lnTo>
                    <a:pt x="158724" y="4024"/>
                  </a:lnTo>
                  <a:lnTo>
                    <a:pt x="164871" y="2683"/>
                  </a:lnTo>
                  <a:lnTo>
                    <a:pt x="170875" y="1788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47"/>
            <p:cNvSpPr/>
            <p:nvPr/>
          </p:nvSpPr>
          <p:spPr>
            <a:xfrm>
              <a:off x="5755004" y="4227572"/>
              <a:ext cx="188597" cy="212983"/>
            </a:xfrm>
            <a:custGeom>
              <a:avLst/>
              <a:gdLst/>
              <a:ahLst/>
              <a:cxnLst/>
              <a:rect l="0" t="0" r="0" b="0"/>
              <a:pathLst>
                <a:path w="188597" h="212983">
                  <a:moveTo>
                    <a:pt x="0" y="32960"/>
                  </a:moveTo>
                  <a:lnTo>
                    <a:pt x="12771" y="20190"/>
                  </a:lnTo>
                  <a:lnTo>
                    <a:pt x="16134" y="17779"/>
                  </a:lnTo>
                  <a:lnTo>
                    <a:pt x="20281" y="15219"/>
                  </a:lnTo>
                  <a:lnTo>
                    <a:pt x="24951" y="12561"/>
                  </a:lnTo>
                  <a:lnTo>
                    <a:pt x="29969" y="10788"/>
                  </a:lnTo>
                  <a:lnTo>
                    <a:pt x="35220" y="9606"/>
                  </a:lnTo>
                  <a:lnTo>
                    <a:pt x="40625" y="8818"/>
                  </a:lnTo>
                  <a:lnTo>
                    <a:pt x="46134" y="7341"/>
                  </a:lnTo>
                  <a:lnTo>
                    <a:pt x="51711" y="5403"/>
                  </a:lnTo>
                  <a:lnTo>
                    <a:pt x="57334" y="3159"/>
                  </a:lnTo>
                  <a:lnTo>
                    <a:pt x="62988" y="1663"/>
                  </a:lnTo>
                  <a:lnTo>
                    <a:pt x="68662" y="665"/>
                  </a:lnTo>
                  <a:lnTo>
                    <a:pt x="74350" y="0"/>
                  </a:lnTo>
                  <a:lnTo>
                    <a:pt x="80047" y="509"/>
                  </a:lnTo>
                  <a:lnTo>
                    <a:pt x="85750" y="1801"/>
                  </a:lnTo>
                  <a:lnTo>
                    <a:pt x="91457" y="3615"/>
                  </a:lnTo>
                  <a:lnTo>
                    <a:pt x="97166" y="4824"/>
                  </a:lnTo>
                  <a:lnTo>
                    <a:pt x="102878" y="5630"/>
                  </a:lnTo>
                  <a:lnTo>
                    <a:pt x="108590" y="6168"/>
                  </a:lnTo>
                  <a:lnTo>
                    <a:pt x="113351" y="7479"/>
                  </a:lnTo>
                  <a:lnTo>
                    <a:pt x="117478" y="9305"/>
                  </a:lnTo>
                  <a:lnTo>
                    <a:pt x="121181" y="11475"/>
                  </a:lnTo>
                  <a:lnTo>
                    <a:pt x="124603" y="13874"/>
                  </a:lnTo>
                  <a:lnTo>
                    <a:pt x="127836" y="16426"/>
                  </a:lnTo>
                  <a:lnTo>
                    <a:pt x="130945" y="19080"/>
                  </a:lnTo>
                  <a:lnTo>
                    <a:pt x="133969" y="21802"/>
                  </a:lnTo>
                  <a:lnTo>
                    <a:pt x="139870" y="27366"/>
                  </a:lnTo>
                  <a:lnTo>
                    <a:pt x="148546" y="35853"/>
                  </a:lnTo>
                  <a:lnTo>
                    <a:pt x="150466" y="39651"/>
                  </a:lnTo>
                  <a:lnTo>
                    <a:pt x="151746" y="44088"/>
                  </a:lnTo>
                  <a:lnTo>
                    <a:pt x="152599" y="48951"/>
                  </a:lnTo>
                  <a:lnTo>
                    <a:pt x="152216" y="53146"/>
                  </a:lnTo>
                  <a:lnTo>
                    <a:pt x="151007" y="56895"/>
                  </a:lnTo>
                  <a:lnTo>
                    <a:pt x="125674" y="107373"/>
                  </a:lnTo>
                  <a:lnTo>
                    <a:pt x="121883" y="113049"/>
                  </a:lnTo>
                  <a:lnTo>
                    <a:pt x="117450" y="118737"/>
                  </a:lnTo>
                  <a:lnTo>
                    <a:pt x="112590" y="124435"/>
                  </a:lnTo>
                  <a:lnTo>
                    <a:pt x="107445" y="130138"/>
                  </a:lnTo>
                  <a:lnTo>
                    <a:pt x="96649" y="141556"/>
                  </a:lnTo>
                  <a:lnTo>
                    <a:pt x="62821" y="175836"/>
                  </a:lnTo>
                  <a:lnTo>
                    <a:pt x="57121" y="180598"/>
                  </a:lnTo>
                  <a:lnTo>
                    <a:pt x="51416" y="184725"/>
                  </a:lnTo>
                  <a:lnTo>
                    <a:pt x="45708" y="188430"/>
                  </a:lnTo>
                  <a:lnTo>
                    <a:pt x="40949" y="191852"/>
                  </a:lnTo>
                  <a:lnTo>
                    <a:pt x="36825" y="195085"/>
                  </a:lnTo>
                  <a:lnTo>
                    <a:pt x="33123" y="198194"/>
                  </a:lnTo>
                  <a:lnTo>
                    <a:pt x="29702" y="200266"/>
                  </a:lnTo>
                  <a:lnTo>
                    <a:pt x="26469" y="201647"/>
                  </a:lnTo>
                  <a:lnTo>
                    <a:pt x="23361" y="202568"/>
                  </a:lnTo>
                  <a:lnTo>
                    <a:pt x="20337" y="204135"/>
                  </a:lnTo>
                  <a:lnTo>
                    <a:pt x="17368" y="206132"/>
                  </a:lnTo>
                  <a:lnTo>
                    <a:pt x="8726" y="212864"/>
                  </a:lnTo>
                  <a:lnTo>
                    <a:pt x="13169" y="212948"/>
                  </a:lnTo>
                  <a:lnTo>
                    <a:pt x="57666" y="212982"/>
                  </a:lnTo>
                  <a:lnTo>
                    <a:pt x="63209" y="212030"/>
                  </a:lnTo>
                  <a:lnTo>
                    <a:pt x="68810" y="210442"/>
                  </a:lnTo>
                  <a:lnTo>
                    <a:pt x="74448" y="208432"/>
                  </a:lnTo>
                  <a:lnTo>
                    <a:pt x="81064" y="207091"/>
                  </a:lnTo>
                  <a:lnTo>
                    <a:pt x="88333" y="206198"/>
                  </a:lnTo>
                  <a:lnTo>
                    <a:pt x="96037" y="205601"/>
                  </a:lnTo>
                  <a:lnTo>
                    <a:pt x="104029" y="205204"/>
                  </a:lnTo>
                  <a:lnTo>
                    <a:pt x="120530" y="204763"/>
                  </a:lnTo>
                  <a:lnTo>
                    <a:pt x="188596" y="20441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48"/>
            <p:cNvSpPr/>
            <p:nvPr/>
          </p:nvSpPr>
          <p:spPr>
            <a:xfrm>
              <a:off x="6226492" y="4269108"/>
              <a:ext cx="162879" cy="17143"/>
            </a:xfrm>
            <a:custGeom>
              <a:avLst/>
              <a:gdLst/>
              <a:ahLst/>
              <a:cxnLst/>
              <a:rect l="0" t="0" r="0" b="0"/>
              <a:pathLst>
                <a:path w="162879" h="17143">
                  <a:moveTo>
                    <a:pt x="0" y="8569"/>
                  </a:moveTo>
                  <a:lnTo>
                    <a:pt x="0" y="4018"/>
                  </a:lnTo>
                  <a:lnTo>
                    <a:pt x="953" y="2678"/>
                  </a:lnTo>
                  <a:lnTo>
                    <a:pt x="2540" y="1784"/>
                  </a:lnTo>
                  <a:lnTo>
                    <a:pt x="4551" y="1188"/>
                  </a:lnTo>
                  <a:lnTo>
                    <a:pt x="6844" y="791"/>
                  </a:lnTo>
                  <a:lnTo>
                    <a:pt x="11932" y="350"/>
                  </a:lnTo>
                  <a:lnTo>
                    <a:pt x="15574" y="232"/>
                  </a:lnTo>
                  <a:lnTo>
                    <a:pt x="35109" y="43"/>
                  </a:lnTo>
                  <a:lnTo>
                    <a:pt x="74343" y="0"/>
                  </a:lnTo>
                  <a:lnTo>
                    <a:pt x="80042" y="951"/>
                  </a:lnTo>
                  <a:lnTo>
                    <a:pt x="85747" y="2538"/>
                  </a:lnTo>
                  <a:lnTo>
                    <a:pt x="91454" y="4548"/>
                  </a:lnTo>
                  <a:lnTo>
                    <a:pt x="97165" y="5889"/>
                  </a:lnTo>
                  <a:lnTo>
                    <a:pt x="102876" y="6782"/>
                  </a:lnTo>
                  <a:lnTo>
                    <a:pt x="108589" y="7378"/>
                  </a:lnTo>
                  <a:lnTo>
                    <a:pt x="114303" y="8727"/>
                  </a:lnTo>
                  <a:lnTo>
                    <a:pt x="120017" y="10580"/>
                  </a:lnTo>
                  <a:lnTo>
                    <a:pt x="125731" y="12767"/>
                  </a:lnTo>
                  <a:lnTo>
                    <a:pt x="130494" y="14225"/>
                  </a:lnTo>
                  <a:lnTo>
                    <a:pt x="134621" y="15197"/>
                  </a:lnTo>
                  <a:lnTo>
                    <a:pt x="138325" y="15845"/>
                  </a:lnTo>
                  <a:lnTo>
                    <a:pt x="142699" y="16278"/>
                  </a:lnTo>
                  <a:lnTo>
                    <a:pt x="147520" y="16566"/>
                  </a:lnTo>
                  <a:lnTo>
                    <a:pt x="162878" y="1714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49"/>
            <p:cNvSpPr/>
            <p:nvPr/>
          </p:nvSpPr>
          <p:spPr>
            <a:xfrm>
              <a:off x="6226492" y="4346257"/>
              <a:ext cx="162879" cy="1"/>
            </a:xfrm>
            <a:custGeom>
              <a:avLst/>
              <a:gdLst/>
              <a:ahLst/>
              <a:cxnLst/>
              <a:rect l="0" t="0" r="0" b="0"/>
              <a:pathLst>
                <a:path w="162879" h="1">
                  <a:moveTo>
                    <a:pt x="0" y="0"/>
                  </a:move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50"/>
            <p:cNvSpPr/>
            <p:nvPr/>
          </p:nvSpPr>
          <p:spPr>
            <a:xfrm>
              <a:off x="6749415" y="4226242"/>
              <a:ext cx="8573" cy="1"/>
            </a:xfrm>
            <a:custGeom>
              <a:avLst/>
              <a:gdLst/>
              <a:ahLst/>
              <a:cxnLst/>
              <a:rect l="0" t="0" r="0" b="0"/>
              <a:pathLst>
                <a:path w="8573" h="1">
                  <a:moveTo>
                    <a:pt x="8572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51"/>
            <p:cNvSpPr/>
            <p:nvPr/>
          </p:nvSpPr>
          <p:spPr>
            <a:xfrm>
              <a:off x="6560822" y="4217670"/>
              <a:ext cx="272475" cy="257176"/>
            </a:xfrm>
            <a:custGeom>
              <a:avLst/>
              <a:gdLst/>
              <a:ahLst/>
              <a:cxnLst/>
              <a:rect l="0" t="0" r="0" b="0"/>
              <a:pathLst>
                <a:path w="272475" h="257176">
                  <a:moveTo>
                    <a:pt x="51433" y="0"/>
                  </a:moveTo>
                  <a:lnTo>
                    <a:pt x="27020" y="0"/>
                  </a:lnTo>
                  <a:lnTo>
                    <a:pt x="26585" y="952"/>
                  </a:lnTo>
                  <a:lnTo>
                    <a:pt x="25020" y="7796"/>
                  </a:lnTo>
                  <a:lnTo>
                    <a:pt x="23347" y="11865"/>
                  </a:lnTo>
                  <a:lnTo>
                    <a:pt x="21279" y="16482"/>
                  </a:lnTo>
                  <a:lnTo>
                    <a:pt x="16441" y="24153"/>
                  </a:lnTo>
                  <a:lnTo>
                    <a:pt x="13817" y="27532"/>
                  </a:lnTo>
                  <a:lnTo>
                    <a:pt x="10903" y="33826"/>
                  </a:lnTo>
                  <a:lnTo>
                    <a:pt x="8654" y="40751"/>
                  </a:lnTo>
                  <a:lnTo>
                    <a:pt x="6722" y="45265"/>
                  </a:lnTo>
                  <a:lnTo>
                    <a:pt x="4480" y="50179"/>
                  </a:lnTo>
                  <a:lnTo>
                    <a:pt x="1990" y="58179"/>
                  </a:lnTo>
                  <a:lnTo>
                    <a:pt x="883" y="65862"/>
                  </a:lnTo>
                  <a:lnTo>
                    <a:pt x="588" y="70578"/>
                  </a:lnTo>
                  <a:lnTo>
                    <a:pt x="260" y="79945"/>
                  </a:lnTo>
                  <a:lnTo>
                    <a:pt x="75" y="90574"/>
                  </a:lnTo>
                  <a:lnTo>
                    <a:pt x="0" y="117096"/>
                  </a:lnTo>
                  <a:lnTo>
                    <a:pt x="952" y="119021"/>
                  </a:lnTo>
                  <a:lnTo>
                    <a:pt x="6842" y="126282"/>
                  </a:lnTo>
                  <a:lnTo>
                    <a:pt x="11930" y="131690"/>
                  </a:lnTo>
                  <a:lnTo>
                    <a:pt x="14620" y="133513"/>
                  </a:lnTo>
                  <a:lnTo>
                    <a:pt x="20149" y="135539"/>
                  </a:lnTo>
                  <a:lnTo>
                    <a:pt x="22004" y="135127"/>
                  </a:lnTo>
                  <a:lnTo>
                    <a:pt x="23242" y="133900"/>
                  </a:lnTo>
                  <a:lnTo>
                    <a:pt x="24065" y="132128"/>
                  </a:lnTo>
                  <a:lnTo>
                    <a:pt x="26521" y="130948"/>
                  </a:lnTo>
                  <a:lnTo>
                    <a:pt x="34328" y="129636"/>
                  </a:lnTo>
                  <a:lnTo>
                    <a:pt x="39077" y="128334"/>
                  </a:lnTo>
                  <a:lnTo>
                    <a:pt x="44148" y="126514"/>
                  </a:lnTo>
                  <a:lnTo>
                    <a:pt x="49434" y="124347"/>
                  </a:lnTo>
                  <a:lnTo>
                    <a:pt x="54863" y="121951"/>
                  </a:lnTo>
                  <a:lnTo>
                    <a:pt x="65975" y="116747"/>
                  </a:lnTo>
                  <a:lnTo>
                    <a:pt x="82940" y="108463"/>
                  </a:lnTo>
                  <a:lnTo>
                    <a:pt x="89583" y="105646"/>
                  </a:lnTo>
                  <a:lnTo>
                    <a:pt x="96869" y="102816"/>
                  </a:lnTo>
                  <a:lnTo>
                    <a:pt x="112584" y="97130"/>
                  </a:lnTo>
                  <a:lnTo>
                    <a:pt x="129094" y="91429"/>
                  </a:lnTo>
                  <a:lnTo>
                    <a:pt x="136545" y="89527"/>
                  </a:lnTo>
                  <a:lnTo>
                    <a:pt x="143416" y="88260"/>
                  </a:lnTo>
                  <a:lnTo>
                    <a:pt x="149903" y="87415"/>
                  </a:lnTo>
                  <a:lnTo>
                    <a:pt x="157084" y="86851"/>
                  </a:lnTo>
                  <a:lnTo>
                    <a:pt x="164729" y="86476"/>
                  </a:lnTo>
                  <a:lnTo>
                    <a:pt x="179892" y="86058"/>
                  </a:lnTo>
                  <a:lnTo>
                    <a:pt x="211060" y="85768"/>
                  </a:lnTo>
                  <a:lnTo>
                    <a:pt x="216906" y="86706"/>
                  </a:lnTo>
                  <a:lnTo>
                    <a:pt x="222708" y="88284"/>
                  </a:lnTo>
                  <a:lnTo>
                    <a:pt x="228481" y="90288"/>
                  </a:lnTo>
                  <a:lnTo>
                    <a:pt x="234235" y="92577"/>
                  </a:lnTo>
                  <a:lnTo>
                    <a:pt x="239976" y="95055"/>
                  </a:lnTo>
                  <a:lnTo>
                    <a:pt x="245708" y="97660"/>
                  </a:lnTo>
                  <a:lnTo>
                    <a:pt x="250482" y="100349"/>
                  </a:lnTo>
                  <a:lnTo>
                    <a:pt x="258326" y="105877"/>
                  </a:lnTo>
                  <a:lnTo>
                    <a:pt x="261752" y="109637"/>
                  </a:lnTo>
                  <a:lnTo>
                    <a:pt x="264988" y="114049"/>
                  </a:lnTo>
                  <a:lnTo>
                    <a:pt x="268098" y="118895"/>
                  </a:lnTo>
                  <a:lnTo>
                    <a:pt x="270171" y="124031"/>
                  </a:lnTo>
                  <a:lnTo>
                    <a:pt x="271553" y="129360"/>
                  </a:lnTo>
                  <a:lnTo>
                    <a:pt x="272474" y="134817"/>
                  </a:lnTo>
                  <a:lnTo>
                    <a:pt x="272136" y="140360"/>
                  </a:lnTo>
                  <a:lnTo>
                    <a:pt x="270958" y="145961"/>
                  </a:lnTo>
                  <a:lnTo>
                    <a:pt x="269221" y="151600"/>
                  </a:lnTo>
                  <a:lnTo>
                    <a:pt x="268062" y="158216"/>
                  </a:lnTo>
                  <a:lnTo>
                    <a:pt x="267290" y="165485"/>
                  </a:lnTo>
                  <a:lnTo>
                    <a:pt x="266775" y="173188"/>
                  </a:lnTo>
                  <a:lnTo>
                    <a:pt x="264527" y="180229"/>
                  </a:lnTo>
                  <a:lnTo>
                    <a:pt x="261123" y="186827"/>
                  </a:lnTo>
                  <a:lnTo>
                    <a:pt x="256949" y="193132"/>
                  </a:lnTo>
                  <a:lnTo>
                    <a:pt x="253214" y="198287"/>
                  </a:lnTo>
                  <a:lnTo>
                    <a:pt x="249770" y="202676"/>
                  </a:lnTo>
                  <a:lnTo>
                    <a:pt x="246522" y="206555"/>
                  </a:lnTo>
                  <a:lnTo>
                    <a:pt x="242453" y="210093"/>
                  </a:lnTo>
                  <a:lnTo>
                    <a:pt x="237835" y="213404"/>
                  </a:lnTo>
                  <a:lnTo>
                    <a:pt x="232850" y="216565"/>
                  </a:lnTo>
                  <a:lnTo>
                    <a:pt x="227623" y="220576"/>
                  </a:lnTo>
                  <a:lnTo>
                    <a:pt x="222232" y="225156"/>
                  </a:lnTo>
                  <a:lnTo>
                    <a:pt x="216734" y="230113"/>
                  </a:lnTo>
                  <a:lnTo>
                    <a:pt x="211164" y="234371"/>
                  </a:lnTo>
                  <a:lnTo>
                    <a:pt x="205545" y="238163"/>
                  </a:lnTo>
                  <a:lnTo>
                    <a:pt x="199894" y="241643"/>
                  </a:lnTo>
                  <a:lnTo>
                    <a:pt x="194222" y="243963"/>
                  </a:lnTo>
                  <a:lnTo>
                    <a:pt x="188535" y="245509"/>
                  </a:lnTo>
                  <a:lnTo>
                    <a:pt x="182840" y="246540"/>
                  </a:lnTo>
                  <a:lnTo>
                    <a:pt x="177137" y="248180"/>
                  </a:lnTo>
                  <a:lnTo>
                    <a:pt x="171431" y="250226"/>
                  </a:lnTo>
                  <a:lnTo>
                    <a:pt x="165721" y="252542"/>
                  </a:lnTo>
                  <a:lnTo>
                    <a:pt x="160011" y="254086"/>
                  </a:lnTo>
                  <a:lnTo>
                    <a:pt x="154298" y="255116"/>
                  </a:lnTo>
                  <a:lnTo>
                    <a:pt x="148584" y="255802"/>
                  </a:lnTo>
                  <a:lnTo>
                    <a:pt x="142870" y="256260"/>
                  </a:lnTo>
                  <a:lnTo>
                    <a:pt x="137156" y="256565"/>
                  </a:lnTo>
                  <a:lnTo>
                    <a:pt x="125728" y="256904"/>
                  </a:lnTo>
                  <a:lnTo>
                    <a:pt x="77150" y="2571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52"/>
            <p:cNvSpPr/>
            <p:nvPr/>
          </p:nvSpPr>
          <p:spPr>
            <a:xfrm>
              <a:off x="5386387" y="4693134"/>
              <a:ext cx="540068" cy="466964"/>
            </a:xfrm>
            <a:custGeom>
              <a:avLst/>
              <a:gdLst/>
              <a:ahLst/>
              <a:cxnLst/>
              <a:rect l="0" t="0" r="0" b="0"/>
              <a:pathLst>
                <a:path w="540068" h="466964">
                  <a:moveTo>
                    <a:pt x="0" y="90320"/>
                  </a:moveTo>
                  <a:lnTo>
                    <a:pt x="0" y="97702"/>
                  </a:lnTo>
                  <a:lnTo>
                    <a:pt x="5892" y="111393"/>
                  </a:lnTo>
                  <a:lnTo>
                    <a:pt x="8730" y="122176"/>
                  </a:lnTo>
                  <a:lnTo>
                    <a:pt x="12770" y="131783"/>
                  </a:lnTo>
                  <a:lnTo>
                    <a:pt x="17741" y="142404"/>
                  </a:lnTo>
                  <a:lnTo>
                    <a:pt x="37182" y="181799"/>
                  </a:lnTo>
                  <a:lnTo>
                    <a:pt x="40981" y="186548"/>
                  </a:lnTo>
                  <a:lnTo>
                    <a:pt x="54476" y="198737"/>
                  </a:lnTo>
                  <a:lnTo>
                    <a:pt x="65883" y="213037"/>
                  </a:lnTo>
                  <a:lnTo>
                    <a:pt x="75636" y="220426"/>
                  </a:lnTo>
                  <a:lnTo>
                    <a:pt x="83781" y="224346"/>
                  </a:lnTo>
                  <a:lnTo>
                    <a:pt x="91529" y="226087"/>
                  </a:lnTo>
                  <a:lnTo>
                    <a:pt x="101322" y="226862"/>
                  </a:lnTo>
                  <a:lnTo>
                    <a:pt x="112024" y="224666"/>
                  </a:lnTo>
                  <a:lnTo>
                    <a:pt x="128760" y="218074"/>
                  </a:lnTo>
                  <a:lnTo>
                    <a:pt x="134418" y="215495"/>
                  </a:lnTo>
                  <a:lnTo>
                    <a:pt x="139142" y="211870"/>
                  </a:lnTo>
                  <a:lnTo>
                    <a:pt x="151294" y="197667"/>
                  </a:lnTo>
                  <a:lnTo>
                    <a:pt x="161222" y="186925"/>
                  </a:lnTo>
                  <a:lnTo>
                    <a:pt x="169444" y="175801"/>
                  </a:lnTo>
                  <a:lnTo>
                    <a:pt x="177226" y="164507"/>
                  </a:lnTo>
                  <a:lnTo>
                    <a:pt x="187035" y="153137"/>
                  </a:lnTo>
                  <a:lnTo>
                    <a:pt x="195204" y="139195"/>
                  </a:lnTo>
                  <a:lnTo>
                    <a:pt x="202010" y="124425"/>
                  </a:lnTo>
                  <a:lnTo>
                    <a:pt x="214140" y="99421"/>
                  </a:lnTo>
                  <a:lnTo>
                    <a:pt x="218999" y="87698"/>
                  </a:lnTo>
                  <a:lnTo>
                    <a:pt x="221158" y="76138"/>
                  </a:lnTo>
                  <a:lnTo>
                    <a:pt x="222373" y="63470"/>
                  </a:lnTo>
                  <a:lnTo>
                    <a:pt x="222784" y="50656"/>
                  </a:lnTo>
                  <a:lnTo>
                    <a:pt x="222881" y="39400"/>
                  </a:lnTo>
                  <a:lnTo>
                    <a:pt x="222885" y="72060"/>
                  </a:lnTo>
                  <a:lnTo>
                    <a:pt x="225425" y="82522"/>
                  </a:lnTo>
                  <a:lnTo>
                    <a:pt x="229729" y="93522"/>
                  </a:lnTo>
                  <a:lnTo>
                    <a:pt x="234817" y="104761"/>
                  </a:lnTo>
                  <a:lnTo>
                    <a:pt x="242793" y="118646"/>
                  </a:lnTo>
                  <a:lnTo>
                    <a:pt x="247587" y="126349"/>
                  </a:lnTo>
                  <a:lnTo>
                    <a:pt x="250783" y="134342"/>
                  </a:lnTo>
                  <a:lnTo>
                    <a:pt x="252914" y="142528"/>
                  </a:lnTo>
                  <a:lnTo>
                    <a:pt x="254334" y="150843"/>
                  </a:lnTo>
                  <a:lnTo>
                    <a:pt x="257186" y="160197"/>
                  </a:lnTo>
                  <a:lnTo>
                    <a:pt x="260993" y="170242"/>
                  </a:lnTo>
                  <a:lnTo>
                    <a:pt x="265435" y="180749"/>
                  </a:lnTo>
                  <a:lnTo>
                    <a:pt x="269349" y="191564"/>
                  </a:lnTo>
                  <a:lnTo>
                    <a:pt x="272911" y="202583"/>
                  </a:lnTo>
                  <a:lnTo>
                    <a:pt x="276238" y="213740"/>
                  </a:lnTo>
                  <a:lnTo>
                    <a:pt x="282475" y="236296"/>
                  </a:lnTo>
                  <a:lnTo>
                    <a:pt x="302871" y="316078"/>
                  </a:lnTo>
                  <a:lnTo>
                    <a:pt x="304784" y="327503"/>
                  </a:lnTo>
                  <a:lnTo>
                    <a:pt x="306059" y="338929"/>
                  </a:lnTo>
                  <a:lnTo>
                    <a:pt x="306910" y="350358"/>
                  </a:lnTo>
                  <a:lnTo>
                    <a:pt x="307476" y="360834"/>
                  </a:lnTo>
                  <a:lnTo>
                    <a:pt x="308106" y="380093"/>
                  </a:lnTo>
                  <a:lnTo>
                    <a:pt x="308511" y="408897"/>
                  </a:lnTo>
                  <a:lnTo>
                    <a:pt x="308597" y="438743"/>
                  </a:lnTo>
                  <a:lnTo>
                    <a:pt x="307649" y="443570"/>
                  </a:lnTo>
                  <a:lnTo>
                    <a:pt x="304055" y="451473"/>
                  </a:lnTo>
                  <a:lnTo>
                    <a:pt x="296677" y="461277"/>
                  </a:lnTo>
                  <a:lnTo>
                    <a:pt x="293987" y="463355"/>
                  </a:lnTo>
                  <a:lnTo>
                    <a:pt x="288458" y="465664"/>
                  </a:lnTo>
                  <a:lnTo>
                    <a:pt x="279991" y="466963"/>
                  </a:lnTo>
                  <a:lnTo>
                    <a:pt x="271761" y="464727"/>
                  </a:lnTo>
                  <a:lnTo>
                    <a:pt x="262705" y="460559"/>
                  </a:lnTo>
                  <a:lnTo>
                    <a:pt x="251299" y="451905"/>
                  </a:lnTo>
                  <a:lnTo>
                    <a:pt x="237231" y="438651"/>
                  </a:lnTo>
                  <a:lnTo>
                    <a:pt x="229896" y="431507"/>
                  </a:lnTo>
                  <a:lnTo>
                    <a:pt x="227559" y="427315"/>
                  </a:lnTo>
                  <a:lnTo>
                    <a:pt x="224962" y="417578"/>
                  </a:lnTo>
                  <a:lnTo>
                    <a:pt x="221268" y="404361"/>
                  </a:lnTo>
                  <a:lnTo>
                    <a:pt x="217404" y="389914"/>
                  </a:lnTo>
                  <a:lnTo>
                    <a:pt x="215686" y="377144"/>
                  </a:lnTo>
                  <a:lnTo>
                    <a:pt x="214923" y="365117"/>
                  </a:lnTo>
                  <a:lnTo>
                    <a:pt x="214719" y="359244"/>
                  </a:lnTo>
                  <a:lnTo>
                    <a:pt x="217034" y="345097"/>
                  </a:lnTo>
                  <a:lnTo>
                    <a:pt x="218984" y="337324"/>
                  </a:lnTo>
                  <a:lnTo>
                    <a:pt x="223691" y="323607"/>
                  </a:lnTo>
                  <a:lnTo>
                    <a:pt x="228958" y="312113"/>
                  </a:lnTo>
                  <a:lnTo>
                    <a:pt x="238231" y="299336"/>
                  </a:lnTo>
                  <a:lnTo>
                    <a:pt x="247486" y="289261"/>
                  </a:lnTo>
                  <a:lnTo>
                    <a:pt x="263406" y="272879"/>
                  </a:lnTo>
                  <a:lnTo>
                    <a:pt x="280188" y="260511"/>
                  </a:lnTo>
                  <a:lnTo>
                    <a:pt x="291533" y="251368"/>
                  </a:lnTo>
                  <a:lnTo>
                    <a:pt x="297225" y="246263"/>
                  </a:lnTo>
                  <a:lnTo>
                    <a:pt x="311170" y="238051"/>
                  </a:lnTo>
                  <a:lnTo>
                    <a:pt x="325940" y="230274"/>
                  </a:lnTo>
                  <a:lnTo>
                    <a:pt x="338855" y="220467"/>
                  </a:lnTo>
                  <a:lnTo>
                    <a:pt x="353485" y="209758"/>
                  </a:lnTo>
                  <a:lnTo>
                    <a:pt x="368559" y="198649"/>
                  </a:lnTo>
                  <a:lnTo>
                    <a:pt x="381609" y="187361"/>
                  </a:lnTo>
                  <a:lnTo>
                    <a:pt x="396299" y="175995"/>
                  </a:lnTo>
                  <a:lnTo>
                    <a:pt x="411400" y="164593"/>
                  </a:lnTo>
                  <a:lnTo>
                    <a:pt x="424462" y="153176"/>
                  </a:lnTo>
                  <a:lnTo>
                    <a:pt x="439157" y="141751"/>
                  </a:lnTo>
                  <a:lnTo>
                    <a:pt x="453309" y="130324"/>
                  </a:lnTo>
                  <a:lnTo>
                    <a:pt x="462773" y="118895"/>
                  </a:lnTo>
                  <a:lnTo>
                    <a:pt x="472694" y="104925"/>
                  </a:lnTo>
                  <a:lnTo>
                    <a:pt x="478007" y="97199"/>
                  </a:lnTo>
                  <a:lnTo>
                    <a:pt x="486450" y="83536"/>
                  </a:lnTo>
                  <a:lnTo>
                    <a:pt x="493378" y="71113"/>
                  </a:lnTo>
                  <a:lnTo>
                    <a:pt x="499632" y="59241"/>
                  </a:lnTo>
                  <a:lnTo>
                    <a:pt x="503046" y="47615"/>
                  </a:lnTo>
                  <a:lnTo>
                    <a:pt x="504564" y="37051"/>
                  </a:lnTo>
                  <a:lnTo>
                    <a:pt x="505538" y="22507"/>
                  </a:lnTo>
                  <a:lnTo>
                    <a:pt x="505618" y="19394"/>
                  </a:lnTo>
                  <a:lnTo>
                    <a:pt x="504718" y="16366"/>
                  </a:lnTo>
                  <a:lnTo>
                    <a:pt x="501179" y="10462"/>
                  </a:lnTo>
                  <a:lnTo>
                    <a:pt x="498902" y="8507"/>
                  </a:lnTo>
                  <a:lnTo>
                    <a:pt x="496432" y="7203"/>
                  </a:lnTo>
                  <a:lnTo>
                    <a:pt x="493832" y="6334"/>
                  </a:lnTo>
                  <a:lnTo>
                    <a:pt x="488403" y="2828"/>
                  </a:lnTo>
                  <a:lnTo>
                    <a:pt x="485622" y="560"/>
                  </a:lnTo>
                  <a:lnTo>
                    <a:pt x="482816" y="0"/>
                  </a:lnTo>
                  <a:lnTo>
                    <a:pt x="479992" y="579"/>
                  </a:lnTo>
                  <a:lnTo>
                    <a:pt x="474315" y="2811"/>
                  </a:lnTo>
                  <a:lnTo>
                    <a:pt x="468617" y="3802"/>
                  </a:lnTo>
                  <a:lnTo>
                    <a:pt x="465763" y="5019"/>
                  </a:lnTo>
                  <a:lnTo>
                    <a:pt x="460053" y="8911"/>
                  </a:lnTo>
                  <a:lnTo>
                    <a:pt x="454341" y="16356"/>
                  </a:lnTo>
                  <a:lnTo>
                    <a:pt x="445769" y="28718"/>
                  </a:lnTo>
                  <a:lnTo>
                    <a:pt x="442912" y="32107"/>
                  </a:lnTo>
                  <a:lnTo>
                    <a:pt x="441007" y="36271"/>
                  </a:lnTo>
                  <a:lnTo>
                    <a:pt x="438891" y="45979"/>
                  </a:lnTo>
                  <a:lnTo>
                    <a:pt x="437950" y="56643"/>
                  </a:lnTo>
                  <a:lnTo>
                    <a:pt x="437532" y="67733"/>
                  </a:lnTo>
                  <a:lnTo>
                    <a:pt x="437242" y="91520"/>
                  </a:lnTo>
                  <a:lnTo>
                    <a:pt x="437211" y="105810"/>
                  </a:lnTo>
                  <a:lnTo>
                    <a:pt x="439112" y="111125"/>
                  </a:lnTo>
                  <a:lnTo>
                    <a:pt x="446303" y="122110"/>
                  </a:lnTo>
                  <a:lnTo>
                    <a:pt x="453310" y="133341"/>
                  </a:lnTo>
                  <a:lnTo>
                    <a:pt x="462609" y="147835"/>
                  </a:lnTo>
                  <a:lnTo>
                    <a:pt x="465569" y="151524"/>
                  </a:lnTo>
                  <a:lnTo>
                    <a:pt x="473937" y="158162"/>
                  </a:lnTo>
                  <a:lnTo>
                    <a:pt x="478835" y="161266"/>
                  </a:lnTo>
                  <a:lnTo>
                    <a:pt x="489358" y="164714"/>
                  </a:lnTo>
                  <a:lnTo>
                    <a:pt x="503453" y="166656"/>
                  </a:lnTo>
                  <a:lnTo>
                    <a:pt x="516201" y="167231"/>
                  </a:lnTo>
                  <a:lnTo>
                    <a:pt x="540067" y="1674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53"/>
            <p:cNvSpPr/>
            <p:nvPr/>
          </p:nvSpPr>
          <p:spPr>
            <a:xfrm>
              <a:off x="6012651" y="4654867"/>
              <a:ext cx="144750" cy="188551"/>
            </a:xfrm>
            <a:custGeom>
              <a:avLst/>
              <a:gdLst/>
              <a:ahLst/>
              <a:cxnLst/>
              <a:rect l="0" t="0" r="0" b="0"/>
              <a:pathLst>
                <a:path w="144750" h="188551">
                  <a:moveTo>
                    <a:pt x="76681" y="0"/>
                  </a:moveTo>
                  <a:lnTo>
                    <a:pt x="72131" y="0"/>
                  </a:lnTo>
                  <a:lnTo>
                    <a:pt x="69837" y="953"/>
                  </a:lnTo>
                  <a:lnTo>
                    <a:pt x="67356" y="2540"/>
                  </a:lnTo>
                  <a:lnTo>
                    <a:pt x="64749" y="4551"/>
                  </a:lnTo>
                  <a:lnTo>
                    <a:pt x="62059" y="6844"/>
                  </a:lnTo>
                  <a:lnTo>
                    <a:pt x="59313" y="9325"/>
                  </a:lnTo>
                  <a:lnTo>
                    <a:pt x="56530" y="11932"/>
                  </a:lnTo>
                  <a:lnTo>
                    <a:pt x="52770" y="14622"/>
                  </a:lnTo>
                  <a:lnTo>
                    <a:pt x="48358" y="17368"/>
                  </a:lnTo>
                  <a:lnTo>
                    <a:pt x="43511" y="20151"/>
                  </a:lnTo>
                  <a:lnTo>
                    <a:pt x="39328" y="22959"/>
                  </a:lnTo>
                  <a:lnTo>
                    <a:pt x="35586" y="25784"/>
                  </a:lnTo>
                  <a:lnTo>
                    <a:pt x="32140" y="28619"/>
                  </a:lnTo>
                  <a:lnTo>
                    <a:pt x="28889" y="32414"/>
                  </a:lnTo>
                  <a:lnTo>
                    <a:pt x="25770" y="36850"/>
                  </a:lnTo>
                  <a:lnTo>
                    <a:pt x="22737" y="41711"/>
                  </a:lnTo>
                  <a:lnTo>
                    <a:pt x="20716" y="45905"/>
                  </a:lnTo>
                  <a:lnTo>
                    <a:pt x="19369" y="49653"/>
                  </a:lnTo>
                  <a:lnTo>
                    <a:pt x="18470" y="53105"/>
                  </a:lnTo>
                  <a:lnTo>
                    <a:pt x="16919" y="55406"/>
                  </a:lnTo>
                  <a:lnTo>
                    <a:pt x="14932" y="56940"/>
                  </a:lnTo>
                  <a:lnTo>
                    <a:pt x="12655" y="57962"/>
                  </a:lnTo>
                  <a:lnTo>
                    <a:pt x="10184" y="59597"/>
                  </a:lnTo>
                  <a:lnTo>
                    <a:pt x="7585" y="61638"/>
                  </a:lnTo>
                  <a:lnTo>
                    <a:pt x="0" y="68174"/>
                  </a:lnTo>
                  <a:lnTo>
                    <a:pt x="4219" y="68460"/>
                  </a:lnTo>
                  <a:lnTo>
                    <a:pt x="11502" y="68545"/>
                  </a:lnTo>
                  <a:lnTo>
                    <a:pt x="14178" y="67604"/>
                  </a:lnTo>
                  <a:lnTo>
                    <a:pt x="16915" y="66024"/>
                  </a:lnTo>
                  <a:lnTo>
                    <a:pt x="19692" y="64018"/>
                  </a:lnTo>
                  <a:lnTo>
                    <a:pt x="23448" y="62682"/>
                  </a:lnTo>
                  <a:lnTo>
                    <a:pt x="27857" y="61790"/>
                  </a:lnTo>
                  <a:lnTo>
                    <a:pt x="32702" y="61196"/>
                  </a:lnTo>
                  <a:lnTo>
                    <a:pt x="37837" y="60800"/>
                  </a:lnTo>
                  <a:lnTo>
                    <a:pt x="43165" y="60536"/>
                  </a:lnTo>
                  <a:lnTo>
                    <a:pt x="54165" y="60242"/>
                  </a:lnTo>
                  <a:lnTo>
                    <a:pt x="109309" y="60010"/>
                  </a:lnTo>
                  <a:lnTo>
                    <a:pt x="113673" y="60962"/>
                  </a:lnTo>
                  <a:lnTo>
                    <a:pt x="117535" y="62549"/>
                  </a:lnTo>
                  <a:lnTo>
                    <a:pt x="121062" y="64559"/>
                  </a:lnTo>
                  <a:lnTo>
                    <a:pt x="124365" y="66852"/>
                  </a:lnTo>
                  <a:lnTo>
                    <a:pt x="127521" y="69333"/>
                  </a:lnTo>
                  <a:lnTo>
                    <a:pt x="130577" y="71940"/>
                  </a:lnTo>
                  <a:lnTo>
                    <a:pt x="133566" y="74629"/>
                  </a:lnTo>
                  <a:lnTo>
                    <a:pt x="139429" y="80159"/>
                  </a:lnTo>
                  <a:lnTo>
                    <a:pt x="141373" y="82967"/>
                  </a:lnTo>
                  <a:lnTo>
                    <a:pt x="143533" y="88627"/>
                  </a:lnTo>
                  <a:lnTo>
                    <a:pt x="144109" y="92422"/>
                  </a:lnTo>
                  <a:lnTo>
                    <a:pt x="144493" y="96857"/>
                  </a:lnTo>
                  <a:lnTo>
                    <a:pt x="144749" y="101719"/>
                  </a:lnTo>
                  <a:lnTo>
                    <a:pt x="143967" y="105912"/>
                  </a:lnTo>
                  <a:lnTo>
                    <a:pt x="142494" y="109661"/>
                  </a:lnTo>
                  <a:lnTo>
                    <a:pt x="140559" y="113112"/>
                  </a:lnTo>
                  <a:lnTo>
                    <a:pt x="139268" y="117318"/>
                  </a:lnTo>
                  <a:lnTo>
                    <a:pt x="138409" y="122027"/>
                  </a:lnTo>
                  <a:lnTo>
                    <a:pt x="137835" y="127071"/>
                  </a:lnTo>
                  <a:lnTo>
                    <a:pt x="136501" y="131387"/>
                  </a:lnTo>
                  <a:lnTo>
                    <a:pt x="134659" y="135216"/>
                  </a:lnTo>
                  <a:lnTo>
                    <a:pt x="132478" y="138722"/>
                  </a:lnTo>
                  <a:lnTo>
                    <a:pt x="129119" y="142964"/>
                  </a:lnTo>
                  <a:lnTo>
                    <a:pt x="124975" y="147697"/>
                  </a:lnTo>
                  <a:lnTo>
                    <a:pt x="116243" y="157083"/>
                  </a:lnTo>
                  <a:lnTo>
                    <a:pt x="105971" y="167723"/>
                  </a:lnTo>
                  <a:lnTo>
                    <a:pt x="91063" y="182766"/>
                  </a:lnTo>
                  <a:lnTo>
                    <a:pt x="87222" y="184709"/>
                  </a:lnTo>
                  <a:lnTo>
                    <a:pt x="82756" y="186004"/>
                  </a:lnTo>
                  <a:lnTo>
                    <a:pt x="77873" y="186868"/>
                  </a:lnTo>
                  <a:lnTo>
                    <a:pt x="73666" y="187444"/>
                  </a:lnTo>
                  <a:lnTo>
                    <a:pt x="69908" y="187828"/>
                  </a:lnTo>
                  <a:lnTo>
                    <a:pt x="66451" y="188083"/>
                  </a:lnTo>
                  <a:lnTo>
                    <a:pt x="63193" y="188254"/>
                  </a:lnTo>
                  <a:lnTo>
                    <a:pt x="57034" y="188443"/>
                  </a:lnTo>
                  <a:lnTo>
                    <a:pt x="48211" y="188550"/>
                  </a:lnTo>
                  <a:lnTo>
                    <a:pt x="45319" y="187613"/>
                  </a:lnTo>
                  <a:lnTo>
                    <a:pt x="42438" y="186035"/>
                  </a:lnTo>
                  <a:lnTo>
                    <a:pt x="33819" y="18002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54"/>
            <p:cNvSpPr/>
            <p:nvPr/>
          </p:nvSpPr>
          <p:spPr>
            <a:xfrm>
              <a:off x="6586537" y="4200525"/>
              <a:ext cx="282894" cy="8573"/>
            </a:xfrm>
            <a:custGeom>
              <a:avLst/>
              <a:gdLst/>
              <a:ahLst/>
              <a:cxnLst/>
              <a:rect l="0" t="0" r="0" b="0"/>
              <a:pathLst>
                <a:path w="282894" h="8573">
                  <a:moveTo>
                    <a:pt x="0" y="8572"/>
                  </a:moveTo>
                  <a:lnTo>
                    <a:pt x="0" y="4021"/>
                  </a:lnTo>
                  <a:lnTo>
                    <a:pt x="953" y="2681"/>
                  </a:lnTo>
                  <a:lnTo>
                    <a:pt x="2540" y="1787"/>
                  </a:lnTo>
                  <a:lnTo>
                    <a:pt x="4551" y="1191"/>
                  </a:lnTo>
                  <a:lnTo>
                    <a:pt x="6844" y="794"/>
                  </a:lnTo>
                  <a:lnTo>
                    <a:pt x="9326" y="529"/>
                  </a:lnTo>
                  <a:lnTo>
                    <a:pt x="11932" y="353"/>
                  </a:lnTo>
                  <a:lnTo>
                    <a:pt x="20151" y="105"/>
                  </a:lnTo>
                  <a:lnTo>
                    <a:pt x="28289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Completing ordered pairs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Complete the following ordered pairs for</a:t>
            </a:r>
          </a:p>
          <a:p>
            <a:pPr>
              <a:buNone/>
            </a:pPr>
            <a:r>
              <a:rPr lang="en-US" dirty="0" smtClean="0"/>
              <a:t>x-3y=6</a:t>
            </a:r>
          </a:p>
          <a:p>
            <a:pPr>
              <a:buNone/>
            </a:pPr>
            <a:r>
              <a:rPr lang="en-US" dirty="0" smtClean="0"/>
              <a:t>(9,    )		(    , -1) 			(0,    )</a:t>
            </a:r>
            <a:endParaRPr lang="en-US" dirty="0"/>
          </a:p>
        </p:txBody>
      </p:sp>
      <p:sp>
        <p:nvSpPr>
          <p:cNvPr id="4" name="SMARTPenAnnotation132"/>
          <p:cNvSpPr/>
          <p:nvPr/>
        </p:nvSpPr>
        <p:spPr>
          <a:xfrm>
            <a:off x="280819" y="3635103"/>
            <a:ext cx="210671" cy="368255"/>
          </a:xfrm>
          <a:custGeom>
            <a:avLst/>
            <a:gdLst/>
            <a:ahLst/>
            <a:cxnLst/>
            <a:rect l="0" t="0" r="0" b="0"/>
            <a:pathLst>
              <a:path w="210671" h="368255">
                <a:moveTo>
                  <a:pt x="202098" y="51072"/>
                </a:moveTo>
                <a:lnTo>
                  <a:pt x="193535" y="51072"/>
                </a:lnTo>
                <a:lnTo>
                  <a:pt x="186145" y="43691"/>
                </a:lnTo>
                <a:lnTo>
                  <a:pt x="185483" y="40488"/>
                </a:lnTo>
                <a:lnTo>
                  <a:pt x="185306" y="38301"/>
                </a:lnTo>
                <a:lnTo>
                  <a:pt x="184236" y="36843"/>
                </a:lnTo>
                <a:lnTo>
                  <a:pt x="182570" y="35871"/>
                </a:lnTo>
                <a:lnTo>
                  <a:pt x="180507" y="35223"/>
                </a:lnTo>
                <a:lnTo>
                  <a:pt x="179131" y="33838"/>
                </a:lnTo>
                <a:lnTo>
                  <a:pt x="178214" y="31963"/>
                </a:lnTo>
                <a:lnTo>
                  <a:pt x="177603" y="29760"/>
                </a:lnTo>
                <a:lnTo>
                  <a:pt x="176243" y="28291"/>
                </a:lnTo>
                <a:lnTo>
                  <a:pt x="174384" y="27312"/>
                </a:lnTo>
                <a:lnTo>
                  <a:pt x="172192" y="26659"/>
                </a:lnTo>
                <a:lnTo>
                  <a:pt x="167216" y="23395"/>
                </a:lnTo>
                <a:lnTo>
                  <a:pt x="164556" y="21190"/>
                </a:lnTo>
                <a:lnTo>
                  <a:pt x="161830" y="19721"/>
                </a:lnTo>
                <a:lnTo>
                  <a:pt x="156261" y="18088"/>
                </a:lnTo>
                <a:lnTo>
                  <a:pt x="150611" y="14822"/>
                </a:lnTo>
                <a:lnTo>
                  <a:pt x="147771" y="12618"/>
                </a:lnTo>
                <a:lnTo>
                  <a:pt x="142075" y="10169"/>
                </a:lnTo>
                <a:lnTo>
                  <a:pt x="139223" y="9515"/>
                </a:lnTo>
                <a:lnTo>
                  <a:pt x="135416" y="9080"/>
                </a:lnTo>
                <a:lnTo>
                  <a:pt x="130973" y="8790"/>
                </a:lnTo>
                <a:lnTo>
                  <a:pt x="126107" y="8596"/>
                </a:lnTo>
                <a:lnTo>
                  <a:pt x="121910" y="7515"/>
                </a:lnTo>
                <a:lnTo>
                  <a:pt x="118159" y="5841"/>
                </a:lnTo>
                <a:lnTo>
                  <a:pt x="114706" y="3773"/>
                </a:lnTo>
                <a:lnTo>
                  <a:pt x="108330" y="1475"/>
                </a:lnTo>
                <a:lnTo>
                  <a:pt x="102321" y="454"/>
                </a:lnTo>
                <a:lnTo>
                  <a:pt x="96475" y="0"/>
                </a:lnTo>
                <a:lnTo>
                  <a:pt x="94535" y="831"/>
                </a:lnTo>
                <a:lnTo>
                  <a:pt x="93242" y="2338"/>
                </a:lnTo>
                <a:lnTo>
                  <a:pt x="92380" y="4295"/>
                </a:lnTo>
                <a:lnTo>
                  <a:pt x="90852" y="5600"/>
                </a:lnTo>
                <a:lnTo>
                  <a:pt x="88882" y="6470"/>
                </a:lnTo>
                <a:lnTo>
                  <a:pt x="84152" y="7436"/>
                </a:lnTo>
                <a:lnTo>
                  <a:pt x="78875" y="7866"/>
                </a:lnTo>
                <a:lnTo>
                  <a:pt x="76134" y="8933"/>
                </a:lnTo>
                <a:lnTo>
                  <a:pt x="70549" y="12658"/>
                </a:lnTo>
                <a:lnTo>
                  <a:pt x="64892" y="14949"/>
                </a:lnTo>
                <a:lnTo>
                  <a:pt x="62050" y="15560"/>
                </a:lnTo>
                <a:lnTo>
                  <a:pt x="56352" y="18779"/>
                </a:lnTo>
                <a:lnTo>
                  <a:pt x="50644" y="23384"/>
                </a:lnTo>
                <a:lnTo>
                  <a:pt x="44933" y="28606"/>
                </a:lnTo>
                <a:lnTo>
                  <a:pt x="43029" y="31332"/>
                </a:lnTo>
                <a:lnTo>
                  <a:pt x="35171" y="49942"/>
                </a:lnTo>
                <a:lnTo>
                  <a:pt x="30118" y="57872"/>
                </a:lnTo>
                <a:lnTo>
                  <a:pt x="24698" y="65524"/>
                </a:lnTo>
                <a:lnTo>
                  <a:pt x="19113" y="75275"/>
                </a:lnTo>
                <a:lnTo>
                  <a:pt x="13456" y="83419"/>
                </a:lnTo>
                <a:lnTo>
                  <a:pt x="10614" y="86924"/>
                </a:lnTo>
                <a:lnTo>
                  <a:pt x="7457" y="93358"/>
                </a:lnTo>
                <a:lnTo>
                  <a:pt x="5679" y="102336"/>
                </a:lnTo>
                <a:lnTo>
                  <a:pt x="5152" y="111029"/>
                </a:lnTo>
                <a:lnTo>
                  <a:pt x="4974" y="122499"/>
                </a:lnTo>
                <a:lnTo>
                  <a:pt x="4007" y="124407"/>
                </a:lnTo>
                <a:lnTo>
                  <a:pt x="2410" y="125680"/>
                </a:lnTo>
                <a:lnTo>
                  <a:pt x="393" y="126528"/>
                </a:lnTo>
                <a:lnTo>
                  <a:pt x="0" y="128045"/>
                </a:lnTo>
                <a:lnTo>
                  <a:pt x="691" y="130010"/>
                </a:lnTo>
                <a:lnTo>
                  <a:pt x="4093" y="135456"/>
                </a:lnTo>
                <a:lnTo>
                  <a:pt x="9233" y="140950"/>
                </a:lnTo>
                <a:lnTo>
                  <a:pt x="11609" y="142423"/>
                </a:lnTo>
                <a:lnTo>
                  <a:pt x="16789" y="144060"/>
                </a:lnTo>
                <a:lnTo>
                  <a:pt x="22266" y="144787"/>
                </a:lnTo>
                <a:lnTo>
                  <a:pt x="27875" y="145111"/>
                </a:lnTo>
                <a:lnTo>
                  <a:pt x="33543" y="145254"/>
                </a:lnTo>
                <a:lnTo>
                  <a:pt x="50654" y="145359"/>
                </a:lnTo>
                <a:lnTo>
                  <a:pt x="54463" y="144410"/>
                </a:lnTo>
                <a:lnTo>
                  <a:pt x="58907" y="142825"/>
                </a:lnTo>
                <a:lnTo>
                  <a:pt x="63775" y="140815"/>
                </a:lnTo>
                <a:lnTo>
                  <a:pt x="67972" y="139476"/>
                </a:lnTo>
                <a:lnTo>
                  <a:pt x="71723" y="138582"/>
                </a:lnTo>
                <a:lnTo>
                  <a:pt x="75177" y="137988"/>
                </a:lnTo>
                <a:lnTo>
                  <a:pt x="81553" y="134786"/>
                </a:lnTo>
                <a:lnTo>
                  <a:pt x="84587" y="132598"/>
                </a:lnTo>
                <a:lnTo>
                  <a:pt x="90499" y="130168"/>
                </a:lnTo>
                <a:lnTo>
                  <a:pt x="93408" y="129520"/>
                </a:lnTo>
                <a:lnTo>
                  <a:pt x="97253" y="128136"/>
                </a:lnTo>
                <a:lnTo>
                  <a:pt x="101721" y="126260"/>
                </a:lnTo>
                <a:lnTo>
                  <a:pt x="106605" y="124057"/>
                </a:lnTo>
                <a:lnTo>
                  <a:pt x="110814" y="121636"/>
                </a:lnTo>
                <a:lnTo>
                  <a:pt x="114572" y="119070"/>
                </a:lnTo>
                <a:lnTo>
                  <a:pt x="118030" y="116406"/>
                </a:lnTo>
                <a:lnTo>
                  <a:pt x="124412" y="110907"/>
                </a:lnTo>
                <a:lnTo>
                  <a:pt x="127447" y="108107"/>
                </a:lnTo>
                <a:lnTo>
                  <a:pt x="131376" y="105288"/>
                </a:lnTo>
                <a:lnTo>
                  <a:pt x="135900" y="102456"/>
                </a:lnTo>
                <a:lnTo>
                  <a:pt x="140821" y="99615"/>
                </a:lnTo>
                <a:lnTo>
                  <a:pt x="145054" y="96769"/>
                </a:lnTo>
                <a:lnTo>
                  <a:pt x="148829" y="93919"/>
                </a:lnTo>
                <a:lnTo>
                  <a:pt x="152298" y="91066"/>
                </a:lnTo>
                <a:lnTo>
                  <a:pt x="158692" y="85357"/>
                </a:lnTo>
                <a:lnTo>
                  <a:pt x="164709" y="79645"/>
                </a:lnTo>
                <a:lnTo>
                  <a:pt x="170558" y="73931"/>
                </a:lnTo>
                <a:lnTo>
                  <a:pt x="172499" y="71073"/>
                </a:lnTo>
                <a:lnTo>
                  <a:pt x="176183" y="62501"/>
                </a:lnTo>
                <a:lnTo>
                  <a:pt x="181931" y="53929"/>
                </a:lnTo>
                <a:lnTo>
                  <a:pt x="185010" y="45357"/>
                </a:lnTo>
                <a:lnTo>
                  <a:pt x="190579" y="36784"/>
                </a:lnTo>
                <a:lnTo>
                  <a:pt x="193137" y="27047"/>
                </a:lnTo>
                <a:lnTo>
                  <a:pt x="192314" y="25530"/>
                </a:lnTo>
                <a:lnTo>
                  <a:pt x="186110" y="18122"/>
                </a:lnTo>
                <a:lnTo>
                  <a:pt x="185467" y="14837"/>
                </a:lnTo>
                <a:lnTo>
                  <a:pt x="185296" y="12628"/>
                </a:lnTo>
                <a:lnTo>
                  <a:pt x="184229" y="11155"/>
                </a:lnTo>
                <a:lnTo>
                  <a:pt x="182565" y="10173"/>
                </a:lnTo>
                <a:lnTo>
                  <a:pt x="176412" y="8219"/>
                </a:lnTo>
                <a:lnTo>
                  <a:pt x="176383" y="15591"/>
                </a:lnTo>
                <a:lnTo>
                  <a:pt x="182272" y="23390"/>
                </a:lnTo>
                <a:lnTo>
                  <a:pt x="183762" y="28609"/>
                </a:lnTo>
                <a:lnTo>
                  <a:pt x="184600" y="36902"/>
                </a:lnTo>
                <a:lnTo>
                  <a:pt x="187336" y="45091"/>
                </a:lnTo>
                <a:lnTo>
                  <a:pt x="190775" y="55081"/>
                </a:lnTo>
                <a:lnTo>
                  <a:pt x="192303" y="65871"/>
                </a:lnTo>
                <a:lnTo>
                  <a:pt x="192982" y="74477"/>
                </a:lnTo>
                <a:lnTo>
                  <a:pt x="193163" y="78105"/>
                </a:lnTo>
                <a:lnTo>
                  <a:pt x="195904" y="87217"/>
                </a:lnTo>
                <a:lnTo>
                  <a:pt x="199345" y="97616"/>
                </a:lnTo>
                <a:lnTo>
                  <a:pt x="200874" y="108588"/>
                </a:lnTo>
                <a:lnTo>
                  <a:pt x="201554" y="119815"/>
                </a:lnTo>
                <a:lnTo>
                  <a:pt x="201856" y="131154"/>
                </a:lnTo>
                <a:lnTo>
                  <a:pt x="202098" y="250233"/>
                </a:lnTo>
                <a:lnTo>
                  <a:pt x="202098" y="279558"/>
                </a:lnTo>
                <a:lnTo>
                  <a:pt x="204638" y="291051"/>
                </a:lnTo>
                <a:lnTo>
                  <a:pt x="207989" y="301557"/>
                </a:lnTo>
                <a:lnTo>
                  <a:pt x="209479" y="309401"/>
                </a:lnTo>
                <a:lnTo>
                  <a:pt x="210141" y="318602"/>
                </a:lnTo>
                <a:lnTo>
                  <a:pt x="210435" y="328089"/>
                </a:lnTo>
                <a:lnTo>
                  <a:pt x="210624" y="341941"/>
                </a:lnTo>
                <a:lnTo>
                  <a:pt x="210670" y="36825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3"/>
          <p:cNvSpPr/>
          <p:nvPr/>
        </p:nvSpPr>
        <p:spPr>
          <a:xfrm>
            <a:off x="637222" y="3849052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67042" y="17145"/>
                </a:lnTo>
                <a:lnTo>
                  <a:pt x="72317" y="16193"/>
                </a:lnTo>
                <a:lnTo>
                  <a:pt x="77739" y="14605"/>
                </a:lnTo>
                <a:lnTo>
                  <a:pt x="83258" y="12594"/>
                </a:lnTo>
                <a:lnTo>
                  <a:pt x="88843" y="11254"/>
                </a:lnTo>
                <a:lnTo>
                  <a:pt x="94471" y="10360"/>
                </a:lnTo>
                <a:lnTo>
                  <a:pt x="100128" y="9764"/>
                </a:lnTo>
                <a:lnTo>
                  <a:pt x="105805" y="9367"/>
                </a:lnTo>
                <a:lnTo>
                  <a:pt x="111494" y="9102"/>
                </a:lnTo>
                <a:lnTo>
                  <a:pt x="122895" y="8808"/>
                </a:lnTo>
                <a:lnTo>
                  <a:pt x="182483" y="8573"/>
                </a:lnTo>
                <a:lnTo>
                  <a:pt x="185473" y="7621"/>
                </a:lnTo>
                <a:lnTo>
                  <a:pt x="188418" y="6033"/>
                </a:lnTo>
                <a:lnTo>
                  <a:pt x="191335" y="4022"/>
                </a:lnTo>
                <a:lnTo>
                  <a:pt x="194231" y="2681"/>
                </a:lnTo>
                <a:lnTo>
                  <a:pt x="197115" y="1788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4"/>
          <p:cNvSpPr/>
          <p:nvPr/>
        </p:nvSpPr>
        <p:spPr>
          <a:xfrm>
            <a:off x="958038" y="3634856"/>
            <a:ext cx="234940" cy="368094"/>
          </a:xfrm>
          <a:custGeom>
            <a:avLst/>
            <a:gdLst/>
            <a:ahLst/>
            <a:cxnLst/>
            <a:rect l="0" t="0" r="0" b="0"/>
            <a:pathLst>
              <a:path w="234940" h="368094">
                <a:moveTo>
                  <a:pt x="4939" y="34173"/>
                </a:moveTo>
                <a:lnTo>
                  <a:pt x="0" y="34173"/>
                </a:lnTo>
                <a:lnTo>
                  <a:pt x="2109" y="34173"/>
                </a:lnTo>
                <a:lnTo>
                  <a:pt x="3052" y="33221"/>
                </a:lnTo>
                <a:lnTo>
                  <a:pt x="3681" y="31634"/>
                </a:lnTo>
                <a:lnTo>
                  <a:pt x="4100" y="29623"/>
                </a:lnTo>
                <a:lnTo>
                  <a:pt x="5332" y="28282"/>
                </a:lnTo>
                <a:lnTo>
                  <a:pt x="7106" y="27389"/>
                </a:lnTo>
                <a:lnTo>
                  <a:pt x="9241" y="26793"/>
                </a:lnTo>
                <a:lnTo>
                  <a:pt x="14154" y="23591"/>
                </a:lnTo>
                <a:lnTo>
                  <a:pt x="20464" y="18993"/>
                </a:lnTo>
                <a:lnTo>
                  <a:pt x="24814" y="16433"/>
                </a:lnTo>
                <a:lnTo>
                  <a:pt x="29619" y="13774"/>
                </a:lnTo>
                <a:lnTo>
                  <a:pt x="34727" y="12002"/>
                </a:lnTo>
                <a:lnTo>
                  <a:pt x="40038" y="10820"/>
                </a:lnTo>
                <a:lnTo>
                  <a:pt x="45483" y="10032"/>
                </a:lnTo>
                <a:lnTo>
                  <a:pt x="51018" y="8554"/>
                </a:lnTo>
                <a:lnTo>
                  <a:pt x="56614" y="6617"/>
                </a:lnTo>
                <a:lnTo>
                  <a:pt x="62249" y="4372"/>
                </a:lnTo>
                <a:lnTo>
                  <a:pt x="67911" y="2876"/>
                </a:lnTo>
                <a:lnTo>
                  <a:pt x="73590" y="1878"/>
                </a:lnTo>
                <a:lnTo>
                  <a:pt x="79281" y="1213"/>
                </a:lnTo>
                <a:lnTo>
                  <a:pt x="84028" y="770"/>
                </a:lnTo>
                <a:lnTo>
                  <a:pt x="88145" y="475"/>
                </a:lnTo>
                <a:lnTo>
                  <a:pt x="91842" y="277"/>
                </a:lnTo>
                <a:lnTo>
                  <a:pt x="101030" y="59"/>
                </a:lnTo>
                <a:lnTo>
                  <a:pt x="106147" y="0"/>
                </a:lnTo>
                <a:lnTo>
                  <a:pt x="110511" y="914"/>
                </a:lnTo>
                <a:lnTo>
                  <a:pt x="114373" y="2476"/>
                </a:lnTo>
                <a:lnTo>
                  <a:pt x="121204" y="5798"/>
                </a:lnTo>
                <a:lnTo>
                  <a:pt x="127415" y="7275"/>
                </a:lnTo>
                <a:lnTo>
                  <a:pt x="133350" y="10471"/>
                </a:lnTo>
                <a:lnTo>
                  <a:pt x="136266" y="12657"/>
                </a:lnTo>
                <a:lnTo>
                  <a:pt x="138211" y="15067"/>
                </a:lnTo>
                <a:lnTo>
                  <a:pt x="139507" y="17626"/>
                </a:lnTo>
                <a:lnTo>
                  <a:pt x="140947" y="23009"/>
                </a:lnTo>
                <a:lnTo>
                  <a:pt x="141758" y="32347"/>
                </a:lnTo>
                <a:lnTo>
                  <a:pt x="141947" y="41617"/>
                </a:lnTo>
                <a:lnTo>
                  <a:pt x="142054" y="57546"/>
                </a:lnTo>
                <a:lnTo>
                  <a:pt x="140164" y="63090"/>
                </a:lnTo>
                <a:lnTo>
                  <a:pt x="132984" y="74331"/>
                </a:lnTo>
                <a:lnTo>
                  <a:pt x="125983" y="85676"/>
                </a:lnTo>
                <a:lnTo>
                  <a:pt x="118744" y="97068"/>
                </a:lnTo>
                <a:lnTo>
                  <a:pt x="114146" y="102774"/>
                </a:lnTo>
                <a:lnTo>
                  <a:pt x="109176" y="108482"/>
                </a:lnTo>
                <a:lnTo>
                  <a:pt x="101114" y="117364"/>
                </a:lnTo>
                <a:lnTo>
                  <a:pt x="97631" y="121067"/>
                </a:lnTo>
                <a:lnTo>
                  <a:pt x="93404" y="124487"/>
                </a:lnTo>
                <a:lnTo>
                  <a:pt x="88680" y="127720"/>
                </a:lnTo>
                <a:lnTo>
                  <a:pt x="83627" y="130828"/>
                </a:lnTo>
                <a:lnTo>
                  <a:pt x="79305" y="133853"/>
                </a:lnTo>
                <a:lnTo>
                  <a:pt x="75471" y="136821"/>
                </a:lnTo>
                <a:lnTo>
                  <a:pt x="71963" y="139753"/>
                </a:lnTo>
                <a:lnTo>
                  <a:pt x="69624" y="142659"/>
                </a:lnTo>
                <a:lnTo>
                  <a:pt x="68065" y="145550"/>
                </a:lnTo>
                <a:lnTo>
                  <a:pt x="67025" y="148430"/>
                </a:lnTo>
                <a:lnTo>
                  <a:pt x="65380" y="150349"/>
                </a:lnTo>
                <a:lnTo>
                  <a:pt x="63330" y="151629"/>
                </a:lnTo>
                <a:lnTo>
                  <a:pt x="56384" y="154185"/>
                </a:lnTo>
                <a:lnTo>
                  <a:pt x="60928" y="149637"/>
                </a:lnTo>
                <a:lnTo>
                  <a:pt x="63220" y="148297"/>
                </a:lnTo>
                <a:lnTo>
                  <a:pt x="68307" y="146808"/>
                </a:lnTo>
                <a:lnTo>
                  <a:pt x="73742" y="143606"/>
                </a:lnTo>
                <a:lnTo>
                  <a:pt x="76525" y="141418"/>
                </a:lnTo>
                <a:lnTo>
                  <a:pt x="80286" y="139960"/>
                </a:lnTo>
                <a:lnTo>
                  <a:pt x="84698" y="138988"/>
                </a:lnTo>
                <a:lnTo>
                  <a:pt x="89544" y="138340"/>
                </a:lnTo>
                <a:lnTo>
                  <a:pt x="93727" y="136955"/>
                </a:lnTo>
                <a:lnTo>
                  <a:pt x="100915" y="132877"/>
                </a:lnTo>
                <a:lnTo>
                  <a:pt x="105118" y="131408"/>
                </a:lnTo>
                <a:lnTo>
                  <a:pt x="109825" y="130429"/>
                </a:lnTo>
                <a:lnTo>
                  <a:pt x="114868" y="129777"/>
                </a:lnTo>
                <a:lnTo>
                  <a:pt x="120135" y="129341"/>
                </a:lnTo>
                <a:lnTo>
                  <a:pt x="125551" y="129051"/>
                </a:lnTo>
                <a:lnTo>
                  <a:pt x="136649" y="128729"/>
                </a:lnTo>
                <a:lnTo>
                  <a:pt x="160443" y="128505"/>
                </a:lnTo>
                <a:lnTo>
                  <a:pt x="164806" y="129446"/>
                </a:lnTo>
                <a:lnTo>
                  <a:pt x="169619" y="131026"/>
                </a:lnTo>
                <a:lnTo>
                  <a:pt x="174733" y="133032"/>
                </a:lnTo>
                <a:lnTo>
                  <a:pt x="180048" y="135322"/>
                </a:lnTo>
                <a:lnTo>
                  <a:pt x="191033" y="140406"/>
                </a:lnTo>
                <a:lnTo>
                  <a:pt x="195676" y="143095"/>
                </a:lnTo>
                <a:lnTo>
                  <a:pt x="199725" y="145841"/>
                </a:lnTo>
                <a:lnTo>
                  <a:pt x="203376" y="148623"/>
                </a:lnTo>
                <a:lnTo>
                  <a:pt x="207715" y="152383"/>
                </a:lnTo>
                <a:lnTo>
                  <a:pt x="212513" y="156795"/>
                </a:lnTo>
                <a:lnTo>
                  <a:pt x="217617" y="161641"/>
                </a:lnTo>
                <a:lnTo>
                  <a:pt x="221019" y="166777"/>
                </a:lnTo>
                <a:lnTo>
                  <a:pt x="224800" y="177564"/>
                </a:lnTo>
                <a:lnTo>
                  <a:pt x="229020" y="188707"/>
                </a:lnTo>
                <a:lnTo>
                  <a:pt x="233118" y="200011"/>
                </a:lnTo>
                <a:lnTo>
                  <a:pt x="234939" y="211384"/>
                </a:lnTo>
                <a:lnTo>
                  <a:pt x="233209" y="222789"/>
                </a:lnTo>
                <a:lnTo>
                  <a:pt x="231414" y="228497"/>
                </a:lnTo>
                <a:lnTo>
                  <a:pt x="230217" y="235160"/>
                </a:lnTo>
                <a:lnTo>
                  <a:pt x="229419" y="242460"/>
                </a:lnTo>
                <a:lnTo>
                  <a:pt x="228888" y="250183"/>
                </a:lnTo>
                <a:lnTo>
                  <a:pt x="226628" y="257238"/>
                </a:lnTo>
                <a:lnTo>
                  <a:pt x="223217" y="263845"/>
                </a:lnTo>
                <a:lnTo>
                  <a:pt x="219038" y="270156"/>
                </a:lnTo>
                <a:lnTo>
                  <a:pt x="215299" y="276268"/>
                </a:lnTo>
                <a:lnTo>
                  <a:pt x="211854" y="282247"/>
                </a:lnTo>
                <a:lnTo>
                  <a:pt x="208605" y="288139"/>
                </a:lnTo>
                <a:lnTo>
                  <a:pt x="204534" y="294923"/>
                </a:lnTo>
                <a:lnTo>
                  <a:pt x="194930" y="310083"/>
                </a:lnTo>
                <a:lnTo>
                  <a:pt x="189702" y="316221"/>
                </a:lnTo>
                <a:lnTo>
                  <a:pt x="184312" y="321265"/>
                </a:lnTo>
                <a:lnTo>
                  <a:pt x="178813" y="325580"/>
                </a:lnTo>
                <a:lnTo>
                  <a:pt x="173243" y="330362"/>
                </a:lnTo>
                <a:lnTo>
                  <a:pt x="167624" y="335455"/>
                </a:lnTo>
                <a:lnTo>
                  <a:pt x="153155" y="349185"/>
                </a:lnTo>
                <a:lnTo>
                  <a:pt x="149469" y="352766"/>
                </a:lnTo>
                <a:lnTo>
                  <a:pt x="145108" y="355153"/>
                </a:lnTo>
                <a:lnTo>
                  <a:pt x="140295" y="356745"/>
                </a:lnTo>
                <a:lnTo>
                  <a:pt x="135181" y="357806"/>
                </a:lnTo>
                <a:lnTo>
                  <a:pt x="129867" y="359466"/>
                </a:lnTo>
                <a:lnTo>
                  <a:pt x="124419" y="361526"/>
                </a:lnTo>
                <a:lnTo>
                  <a:pt x="118883" y="363851"/>
                </a:lnTo>
                <a:lnTo>
                  <a:pt x="114239" y="365401"/>
                </a:lnTo>
                <a:lnTo>
                  <a:pt x="110190" y="366434"/>
                </a:lnTo>
                <a:lnTo>
                  <a:pt x="106539" y="367123"/>
                </a:lnTo>
                <a:lnTo>
                  <a:pt x="102200" y="367583"/>
                </a:lnTo>
                <a:lnTo>
                  <a:pt x="97402" y="367889"/>
                </a:lnTo>
                <a:lnTo>
                  <a:pt x="92299" y="368093"/>
                </a:lnTo>
                <a:lnTo>
                  <a:pt x="87944" y="367276"/>
                </a:lnTo>
                <a:lnTo>
                  <a:pt x="84088" y="365780"/>
                </a:lnTo>
                <a:lnTo>
                  <a:pt x="77264" y="362529"/>
                </a:lnTo>
                <a:lnTo>
                  <a:pt x="71056" y="361084"/>
                </a:lnTo>
                <a:lnTo>
                  <a:pt x="65122" y="360442"/>
                </a:lnTo>
                <a:lnTo>
                  <a:pt x="62206" y="360271"/>
                </a:lnTo>
                <a:lnTo>
                  <a:pt x="60262" y="359204"/>
                </a:lnTo>
                <a:lnTo>
                  <a:pt x="58966" y="357541"/>
                </a:lnTo>
                <a:lnTo>
                  <a:pt x="56886" y="352578"/>
                </a:lnTo>
                <a:lnTo>
                  <a:pt x="49656" y="344732"/>
                </a:lnTo>
                <a:lnTo>
                  <a:pt x="47801" y="34278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5"/>
          <p:cNvSpPr/>
          <p:nvPr/>
        </p:nvSpPr>
        <p:spPr>
          <a:xfrm>
            <a:off x="1263014" y="3763373"/>
            <a:ext cx="214279" cy="410082"/>
          </a:xfrm>
          <a:custGeom>
            <a:avLst/>
            <a:gdLst/>
            <a:ahLst/>
            <a:cxnLst/>
            <a:rect l="0" t="0" r="0" b="0"/>
            <a:pathLst>
              <a:path w="214279" h="410082">
                <a:moveTo>
                  <a:pt x="0" y="17099"/>
                </a:moveTo>
                <a:lnTo>
                  <a:pt x="0" y="29031"/>
                </a:lnTo>
                <a:lnTo>
                  <a:pt x="953" y="31721"/>
                </a:lnTo>
                <a:lnTo>
                  <a:pt x="4551" y="37250"/>
                </a:lnTo>
                <a:lnTo>
                  <a:pt x="6786" y="45423"/>
                </a:lnTo>
                <a:lnTo>
                  <a:pt x="8043" y="58194"/>
                </a:lnTo>
                <a:lnTo>
                  <a:pt x="8220" y="61641"/>
                </a:lnTo>
                <a:lnTo>
                  <a:pt x="10956" y="70550"/>
                </a:lnTo>
                <a:lnTo>
                  <a:pt x="14395" y="79908"/>
                </a:lnTo>
                <a:lnTo>
                  <a:pt x="16330" y="91483"/>
                </a:lnTo>
                <a:lnTo>
                  <a:pt x="16783" y="101276"/>
                </a:lnTo>
                <a:lnTo>
                  <a:pt x="17856" y="105602"/>
                </a:lnTo>
                <a:lnTo>
                  <a:pt x="21589" y="112949"/>
                </a:lnTo>
                <a:lnTo>
                  <a:pt x="26423" y="119389"/>
                </a:lnTo>
                <a:lnTo>
                  <a:pt x="31746" y="125426"/>
                </a:lnTo>
                <a:lnTo>
                  <a:pt x="37287" y="131285"/>
                </a:lnTo>
                <a:lnTo>
                  <a:pt x="45762" y="139937"/>
                </a:lnTo>
                <a:lnTo>
                  <a:pt x="48605" y="141854"/>
                </a:lnTo>
                <a:lnTo>
                  <a:pt x="54305" y="143983"/>
                </a:lnTo>
                <a:lnTo>
                  <a:pt x="60013" y="147470"/>
                </a:lnTo>
                <a:lnTo>
                  <a:pt x="62869" y="149733"/>
                </a:lnTo>
                <a:lnTo>
                  <a:pt x="65725" y="151242"/>
                </a:lnTo>
                <a:lnTo>
                  <a:pt x="71439" y="152918"/>
                </a:lnTo>
                <a:lnTo>
                  <a:pt x="74296" y="152413"/>
                </a:lnTo>
                <a:lnTo>
                  <a:pt x="80011" y="149311"/>
                </a:lnTo>
                <a:lnTo>
                  <a:pt x="85726" y="147297"/>
                </a:lnTo>
                <a:lnTo>
                  <a:pt x="88583" y="146760"/>
                </a:lnTo>
                <a:lnTo>
                  <a:pt x="94298" y="143624"/>
                </a:lnTo>
                <a:lnTo>
                  <a:pt x="100965" y="139055"/>
                </a:lnTo>
                <a:lnTo>
                  <a:pt x="105410" y="136503"/>
                </a:lnTo>
                <a:lnTo>
                  <a:pt x="110279" y="133849"/>
                </a:lnTo>
                <a:lnTo>
                  <a:pt x="113524" y="130175"/>
                </a:lnTo>
                <a:lnTo>
                  <a:pt x="115688" y="125821"/>
                </a:lnTo>
                <a:lnTo>
                  <a:pt x="119045" y="116855"/>
                </a:lnTo>
                <a:lnTo>
                  <a:pt x="126289" y="105500"/>
                </a:lnTo>
                <a:lnTo>
                  <a:pt x="131694" y="95758"/>
                </a:lnTo>
                <a:lnTo>
                  <a:pt x="137271" y="87619"/>
                </a:lnTo>
                <a:lnTo>
                  <a:pt x="140092" y="84115"/>
                </a:lnTo>
                <a:lnTo>
                  <a:pt x="141972" y="79874"/>
                </a:lnTo>
                <a:lnTo>
                  <a:pt x="144061" y="70082"/>
                </a:lnTo>
                <a:lnTo>
                  <a:pt x="144990" y="59379"/>
                </a:lnTo>
                <a:lnTo>
                  <a:pt x="145403" y="48273"/>
                </a:lnTo>
                <a:lnTo>
                  <a:pt x="145690" y="24473"/>
                </a:lnTo>
                <a:lnTo>
                  <a:pt x="145733" y="0"/>
                </a:lnTo>
                <a:lnTo>
                  <a:pt x="145733" y="4518"/>
                </a:lnTo>
                <a:lnTo>
                  <a:pt x="146685" y="6807"/>
                </a:lnTo>
                <a:lnTo>
                  <a:pt x="152577" y="14579"/>
                </a:lnTo>
                <a:lnTo>
                  <a:pt x="157665" y="20106"/>
                </a:lnTo>
                <a:lnTo>
                  <a:pt x="159402" y="22914"/>
                </a:lnTo>
                <a:lnTo>
                  <a:pt x="162801" y="32369"/>
                </a:lnTo>
                <a:lnTo>
                  <a:pt x="166971" y="41666"/>
                </a:lnTo>
                <a:lnTo>
                  <a:pt x="169460" y="52147"/>
                </a:lnTo>
                <a:lnTo>
                  <a:pt x="171518" y="63156"/>
                </a:lnTo>
                <a:lnTo>
                  <a:pt x="175608" y="74399"/>
                </a:lnTo>
                <a:lnTo>
                  <a:pt x="180601" y="85746"/>
                </a:lnTo>
                <a:lnTo>
                  <a:pt x="185995" y="97139"/>
                </a:lnTo>
                <a:lnTo>
                  <a:pt x="191567" y="108552"/>
                </a:lnTo>
                <a:lnTo>
                  <a:pt x="194386" y="115215"/>
                </a:lnTo>
                <a:lnTo>
                  <a:pt x="197219" y="122515"/>
                </a:lnTo>
                <a:lnTo>
                  <a:pt x="200059" y="130239"/>
                </a:lnTo>
                <a:lnTo>
                  <a:pt x="201953" y="137293"/>
                </a:lnTo>
                <a:lnTo>
                  <a:pt x="203216" y="143901"/>
                </a:lnTo>
                <a:lnTo>
                  <a:pt x="204057" y="150211"/>
                </a:lnTo>
                <a:lnTo>
                  <a:pt x="205571" y="157276"/>
                </a:lnTo>
                <a:lnTo>
                  <a:pt x="207532" y="164843"/>
                </a:lnTo>
                <a:lnTo>
                  <a:pt x="209793" y="172745"/>
                </a:lnTo>
                <a:lnTo>
                  <a:pt x="211299" y="180871"/>
                </a:lnTo>
                <a:lnTo>
                  <a:pt x="212304" y="189145"/>
                </a:lnTo>
                <a:lnTo>
                  <a:pt x="212974" y="197519"/>
                </a:lnTo>
                <a:lnTo>
                  <a:pt x="213420" y="205006"/>
                </a:lnTo>
                <a:lnTo>
                  <a:pt x="213916" y="218406"/>
                </a:lnTo>
                <a:lnTo>
                  <a:pt x="214235" y="249374"/>
                </a:lnTo>
                <a:lnTo>
                  <a:pt x="214278" y="266065"/>
                </a:lnTo>
                <a:lnTo>
                  <a:pt x="212385" y="274516"/>
                </a:lnTo>
                <a:lnTo>
                  <a:pt x="209218" y="283008"/>
                </a:lnTo>
                <a:lnTo>
                  <a:pt x="205201" y="291527"/>
                </a:lnTo>
                <a:lnTo>
                  <a:pt x="201571" y="300063"/>
                </a:lnTo>
                <a:lnTo>
                  <a:pt x="198198" y="308612"/>
                </a:lnTo>
                <a:lnTo>
                  <a:pt x="194997" y="317169"/>
                </a:lnTo>
                <a:lnTo>
                  <a:pt x="191911" y="324778"/>
                </a:lnTo>
                <a:lnTo>
                  <a:pt x="188901" y="331756"/>
                </a:lnTo>
                <a:lnTo>
                  <a:pt x="183016" y="344589"/>
                </a:lnTo>
                <a:lnTo>
                  <a:pt x="171477" y="368350"/>
                </a:lnTo>
                <a:lnTo>
                  <a:pt x="168611" y="374139"/>
                </a:lnTo>
                <a:lnTo>
                  <a:pt x="164795" y="378950"/>
                </a:lnTo>
                <a:lnTo>
                  <a:pt x="160346" y="383111"/>
                </a:lnTo>
                <a:lnTo>
                  <a:pt x="155475" y="386837"/>
                </a:lnTo>
                <a:lnTo>
                  <a:pt x="150323" y="390273"/>
                </a:lnTo>
                <a:lnTo>
                  <a:pt x="144983" y="393517"/>
                </a:lnTo>
                <a:lnTo>
                  <a:pt x="139518" y="396632"/>
                </a:lnTo>
                <a:lnTo>
                  <a:pt x="134922" y="398708"/>
                </a:lnTo>
                <a:lnTo>
                  <a:pt x="130906" y="400093"/>
                </a:lnTo>
                <a:lnTo>
                  <a:pt x="127276" y="401016"/>
                </a:lnTo>
                <a:lnTo>
                  <a:pt x="122950" y="402583"/>
                </a:lnTo>
                <a:lnTo>
                  <a:pt x="118162" y="404581"/>
                </a:lnTo>
                <a:lnTo>
                  <a:pt x="113065" y="406866"/>
                </a:lnTo>
                <a:lnTo>
                  <a:pt x="108714" y="408389"/>
                </a:lnTo>
                <a:lnTo>
                  <a:pt x="104861" y="409404"/>
                </a:lnTo>
                <a:lnTo>
                  <a:pt x="101340" y="410081"/>
                </a:lnTo>
                <a:lnTo>
                  <a:pt x="98040" y="409579"/>
                </a:lnTo>
                <a:lnTo>
                  <a:pt x="94888" y="408292"/>
                </a:lnTo>
                <a:lnTo>
                  <a:pt x="91834" y="406482"/>
                </a:lnTo>
                <a:lnTo>
                  <a:pt x="87893" y="405275"/>
                </a:lnTo>
                <a:lnTo>
                  <a:pt x="83360" y="404471"/>
                </a:lnTo>
                <a:lnTo>
                  <a:pt x="78433" y="403935"/>
                </a:lnTo>
                <a:lnTo>
                  <a:pt x="74197" y="403577"/>
                </a:lnTo>
                <a:lnTo>
                  <a:pt x="70420" y="403338"/>
                </a:lnTo>
                <a:lnTo>
                  <a:pt x="66949" y="403180"/>
                </a:lnTo>
                <a:lnTo>
                  <a:pt x="63683" y="402121"/>
                </a:lnTo>
                <a:lnTo>
                  <a:pt x="57514" y="398405"/>
                </a:lnTo>
                <a:lnTo>
                  <a:pt x="51435" y="39428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6"/>
          <p:cNvSpPr/>
          <p:nvPr/>
        </p:nvSpPr>
        <p:spPr>
          <a:xfrm>
            <a:off x="1640204" y="3737610"/>
            <a:ext cx="137161" cy="25718"/>
          </a:xfrm>
          <a:custGeom>
            <a:avLst/>
            <a:gdLst/>
            <a:ahLst/>
            <a:cxnLst/>
            <a:rect l="0" t="0" r="0" b="0"/>
            <a:pathLst>
              <a:path w="137161" h="25718">
                <a:moveTo>
                  <a:pt x="0" y="25717"/>
                </a:moveTo>
                <a:lnTo>
                  <a:pt x="4552" y="21166"/>
                </a:lnTo>
                <a:lnTo>
                  <a:pt x="6844" y="19826"/>
                </a:lnTo>
                <a:lnTo>
                  <a:pt x="9326" y="18932"/>
                </a:lnTo>
                <a:lnTo>
                  <a:pt x="11932" y="18336"/>
                </a:lnTo>
                <a:lnTo>
                  <a:pt x="14622" y="17939"/>
                </a:lnTo>
                <a:lnTo>
                  <a:pt x="17369" y="17674"/>
                </a:lnTo>
                <a:lnTo>
                  <a:pt x="20152" y="17498"/>
                </a:lnTo>
                <a:lnTo>
                  <a:pt x="24865" y="16427"/>
                </a:lnTo>
                <a:lnTo>
                  <a:pt x="30864" y="14762"/>
                </a:lnTo>
                <a:lnTo>
                  <a:pt x="37721" y="12699"/>
                </a:lnTo>
                <a:lnTo>
                  <a:pt x="43245" y="11323"/>
                </a:lnTo>
                <a:lnTo>
                  <a:pt x="47880" y="10406"/>
                </a:lnTo>
                <a:lnTo>
                  <a:pt x="51923" y="9794"/>
                </a:lnTo>
                <a:lnTo>
                  <a:pt x="57475" y="8435"/>
                </a:lnTo>
                <a:lnTo>
                  <a:pt x="64035" y="6575"/>
                </a:lnTo>
                <a:lnTo>
                  <a:pt x="71265" y="4384"/>
                </a:lnTo>
                <a:lnTo>
                  <a:pt x="77990" y="2922"/>
                </a:lnTo>
                <a:lnTo>
                  <a:pt x="84379" y="1948"/>
                </a:lnTo>
                <a:lnTo>
                  <a:pt x="90543" y="1298"/>
                </a:lnTo>
                <a:lnTo>
                  <a:pt x="96557" y="866"/>
                </a:lnTo>
                <a:lnTo>
                  <a:pt x="102471" y="577"/>
                </a:lnTo>
                <a:lnTo>
                  <a:pt x="117357" y="171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7"/>
          <p:cNvSpPr/>
          <p:nvPr/>
        </p:nvSpPr>
        <p:spPr>
          <a:xfrm>
            <a:off x="1640204" y="3806190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12771" y="25717"/>
                </a:lnTo>
                <a:lnTo>
                  <a:pt x="15181" y="24764"/>
                </a:lnTo>
                <a:lnTo>
                  <a:pt x="17741" y="23177"/>
                </a:lnTo>
                <a:lnTo>
                  <a:pt x="20400" y="21166"/>
                </a:lnTo>
                <a:lnTo>
                  <a:pt x="24078" y="19826"/>
                </a:lnTo>
                <a:lnTo>
                  <a:pt x="28435" y="18932"/>
                </a:lnTo>
                <a:lnTo>
                  <a:pt x="33244" y="18336"/>
                </a:lnTo>
                <a:lnTo>
                  <a:pt x="38355" y="17939"/>
                </a:lnTo>
                <a:lnTo>
                  <a:pt x="43668" y="17674"/>
                </a:lnTo>
                <a:lnTo>
                  <a:pt x="49114" y="17497"/>
                </a:lnTo>
                <a:lnTo>
                  <a:pt x="53698" y="16427"/>
                </a:lnTo>
                <a:lnTo>
                  <a:pt x="57707" y="14762"/>
                </a:lnTo>
                <a:lnTo>
                  <a:pt x="61331" y="12698"/>
                </a:lnTo>
                <a:lnTo>
                  <a:pt x="66605" y="11323"/>
                </a:lnTo>
                <a:lnTo>
                  <a:pt x="72979" y="10406"/>
                </a:lnTo>
                <a:lnTo>
                  <a:pt x="80085" y="9794"/>
                </a:lnTo>
                <a:lnTo>
                  <a:pt x="86728" y="8435"/>
                </a:lnTo>
                <a:lnTo>
                  <a:pt x="93061" y="6576"/>
                </a:lnTo>
                <a:lnTo>
                  <a:pt x="99188" y="4383"/>
                </a:lnTo>
                <a:lnTo>
                  <a:pt x="105178" y="2922"/>
                </a:lnTo>
                <a:lnTo>
                  <a:pt x="111076" y="1948"/>
                </a:lnTo>
                <a:lnTo>
                  <a:pt x="116913" y="1298"/>
                </a:lnTo>
                <a:lnTo>
                  <a:pt x="123663" y="865"/>
                </a:lnTo>
                <a:lnTo>
                  <a:pt x="131019" y="577"/>
                </a:lnTo>
                <a:lnTo>
                  <a:pt x="152486" y="171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8"/>
          <p:cNvSpPr/>
          <p:nvPr/>
        </p:nvSpPr>
        <p:spPr>
          <a:xfrm>
            <a:off x="2027193" y="3600450"/>
            <a:ext cx="264373" cy="325755"/>
          </a:xfrm>
          <a:custGeom>
            <a:avLst/>
            <a:gdLst/>
            <a:ahLst/>
            <a:cxnLst/>
            <a:rect l="0" t="0" r="0" b="0"/>
            <a:pathLst>
              <a:path w="264373" h="325755">
                <a:moveTo>
                  <a:pt x="58782" y="0"/>
                </a:moveTo>
                <a:lnTo>
                  <a:pt x="58782" y="4550"/>
                </a:lnTo>
                <a:lnTo>
                  <a:pt x="57829" y="5891"/>
                </a:lnTo>
                <a:lnTo>
                  <a:pt x="56241" y="6785"/>
                </a:lnTo>
                <a:lnTo>
                  <a:pt x="54231" y="7380"/>
                </a:lnTo>
                <a:lnTo>
                  <a:pt x="51937" y="9683"/>
                </a:lnTo>
                <a:lnTo>
                  <a:pt x="44159" y="21072"/>
                </a:lnTo>
                <a:lnTo>
                  <a:pt x="38630" y="27780"/>
                </a:lnTo>
                <a:lnTo>
                  <a:pt x="32998" y="36476"/>
                </a:lnTo>
                <a:lnTo>
                  <a:pt x="28272" y="45739"/>
                </a:lnTo>
                <a:lnTo>
                  <a:pt x="26172" y="53031"/>
                </a:lnTo>
                <a:lnTo>
                  <a:pt x="22698" y="61986"/>
                </a:lnTo>
                <a:lnTo>
                  <a:pt x="20438" y="67042"/>
                </a:lnTo>
                <a:lnTo>
                  <a:pt x="18932" y="72317"/>
                </a:lnTo>
                <a:lnTo>
                  <a:pt x="17928" y="77739"/>
                </a:lnTo>
                <a:lnTo>
                  <a:pt x="17258" y="83258"/>
                </a:lnTo>
                <a:lnTo>
                  <a:pt x="13974" y="91931"/>
                </a:lnTo>
                <a:lnTo>
                  <a:pt x="11765" y="95577"/>
                </a:lnTo>
                <a:lnTo>
                  <a:pt x="9310" y="104709"/>
                </a:lnTo>
                <a:lnTo>
                  <a:pt x="8656" y="109811"/>
                </a:lnTo>
                <a:lnTo>
                  <a:pt x="8219" y="115117"/>
                </a:lnTo>
                <a:lnTo>
                  <a:pt x="7928" y="120560"/>
                </a:lnTo>
                <a:lnTo>
                  <a:pt x="7734" y="126093"/>
                </a:lnTo>
                <a:lnTo>
                  <a:pt x="6653" y="130735"/>
                </a:lnTo>
                <a:lnTo>
                  <a:pt x="2910" y="138431"/>
                </a:lnTo>
                <a:lnTo>
                  <a:pt x="613" y="147567"/>
                </a:lnTo>
                <a:lnTo>
                  <a:pt x="0" y="152670"/>
                </a:lnTo>
                <a:lnTo>
                  <a:pt x="543" y="157978"/>
                </a:lnTo>
                <a:lnTo>
                  <a:pt x="1859" y="163421"/>
                </a:lnTo>
                <a:lnTo>
                  <a:pt x="3688" y="168955"/>
                </a:lnTo>
                <a:lnTo>
                  <a:pt x="4907" y="174549"/>
                </a:lnTo>
                <a:lnTo>
                  <a:pt x="5721" y="180183"/>
                </a:lnTo>
                <a:lnTo>
                  <a:pt x="6263" y="185844"/>
                </a:lnTo>
                <a:lnTo>
                  <a:pt x="7576" y="190571"/>
                </a:lnTo>
                <a:lnTo>
                  <a:pt x="11576" y="198363"/>
                </a:lnTo>
                <a:lnTo>
                  <a:pt x="13989" y="207541"/>
                </a:lnTo>
                <a:lnTo>
                  <a:pt x="14632" y="212656"/>
                </a:lnTo>
                <a:lnTo>
                  <a:pt x="16014" y="217970"/>
                </a:lnTo>
                <a:lnTo>
                  <a:pt x="17887" y="223418"/>
                </a:lnTo>
                <a:lnTo>
                  <a:pt x="20089" y="228956"/>
                </a:lnTo>
                <a:lnTo>
                  <a:pt x="25075" y="237648"/>
                </a:lnTo>
                <a:lnTo>
                  <a:pt x="30466" y="245638"/>
                </a:lnTo>
                <a:lnTo>
                  <a:pt x="36037" y="255540"/>
                </a:lnTo>
                <a:lnTo>
                  <a:pt x="41688" y="263751"/>
                </a:lnTo>
                <a:lnTo>
                  <a:pt x="47374" y="270575"/>
                </a:lnTo>
                <a:lnTo>
                  <a:pt x="53076" y="276783"/>
                </a:lnTo>
                <a:lnTo>
                  <a:pt x="61326" y="282717"/>
                </a:lnTo>
                <a:lnTo>
                  <a:pt x="66193" y="285633"/>
                </a:lnTo>
                <a:lnTo>
                  <a:pt x="74140" y="293953"/>
                </a:lnTo>
                <a:lnTo>
                  <a:pt x="77593" y="298838"/>
                </a:lnTo>
                <a:lnTo>
                  <a:pt x="81800" y="302095"/>
                </a:lnTo>
                <a:lnTo>
                  <a:pt x="86510" y="304267"/>
                </a:lnTo>
                <a:lnTo>
                  <a:pt x="91555" y="305714"/>
                </a:lnTo>
                <a:lnTo>
                  <a:pt x="99700" y="309863"/>
                </a:lnTo>
                <a:lnTo>
                  <a:pt x="103206" y="312303"/>
                </a:lnTo>
                <a:lnTo>
                  <a:pt x="107448" y="313929"/>
                </a:lnTo>
                <a:lnTo>
                  <a:pt x="112180" y="315014"/>
                </a:lnTo>
                <a:lnTo>
                  <a:pt x="117241" y="315736"/>
                </a:lnTo>
                <a:lnTo>
                  <a:pt x="122519" y="316218"/>
                </a:lnTo>
                <a:lnTo>
                  <a:pt x="127944" y="316539"/>
                </a:lnTo>
                <a:lnTo>
                  <a:pt x="139050" y="316896"/>
                </a:lnTo>
                <a:lnTo>
                  <a:pt x="150336" y="317055"/>
                </a:lnTo>
                <a:lnTo>
                  <a:pt x="156013" y="316145"/>
                </a:lnTo>
                <a:lnTo>
                  <a:pt x="161703" y="314586"/>
                </a:lnTo>
                <a:lnTo>
                  <a:pt x="167401" y="312594"/>
                </a:lnTo>
                <a:lnTo>
                  <a:pt x="173104" y="311266"/>
                </a:lnTo>
                <a:lnTo>
                  <a:pt x="178812" y="310381"/>
                </a:lnTo>
                <a:lnTo>
                  <a:pt x="184521" y="309790"/>
                </a:lnTo>
                <a:lnTo>
                  <a:pt x="190233" y="308444"/>
                </a:lnTo>
                <a:lnTo>
                  <a:pt x="195946" y="306594"/>
                </a:lnTo>
                <a:lnTo>
                  <a:pt x="201659" y="304408"/>
                </a:lnTo>
                <a:lnTo>
                  <a:pt x="207373" y="301999"/>
                </a:lnTo>
                <a:lnTo>
                  <a:pt x="213088" y="299440"/>
                </a:lnTo>
                <a:lnTo>
                  <a:pt x="218802" y="296781"/>
                </a:lnTo>
                <a:lnTo>
                  <a:pt x="223564" y="294057"/>
                </a:lnTo>
                <a:lnTo>
                  <a:pt x="231396" y="288489"/>
                </a:lnTo>
                <a:lnTo>
                  <a:pt x="238052" y="282840"/>
                </a:lnTo>
                <a:lnTo>
                  <a:pt x="244185" y="277154"/>
                </a:lnTo>
                <a:lnTo>
                  <a:pt x="252993" y="268597"/>
                </a:lnTo>
                <a:lnTo>
                  <a:pt x="258762" y="262887"/>
                </a:lnTo>
                <a:lnTo>
                  <a:pt x="260682" y="259077"/>
                </a:lnTo>
                <a:lnTo>
                  <a:pt x="262815" y="249766"/>
                </a:lnTo>
                <a:lnTo>
                  <a:pt x="263763" y="241817"/>
                </a:lnTo>
                <a:lnTo>
                  <a:pt x="264297" y="231987"/>
                </a:lnTo>
                <a:lnTo>
                  <a:pt x="264372" y="228953"/>
                </a:lnTo>
                <a:lnTo>
                  <a:pt x="263469" y="225977"/>
                </a:lnTo>
                <a:lnTo>
                  <a:pt x="259926" y="220132"/>
                </a:lnTo>
                <a:lnTo>
                  <a:pt x="257648" y="218192"/>
                </a:lnTo>
                <a:lnTo>
                  <a:pt x="255177" y="216899"/>
                </a:lnTo>
                <a:lnTo>
                  <a:pt x="252576" y="216037"/>
                </a:lnTo>
                <a:lnTo>
                  <a:pt x="250843" y="214509"/>
                </a:lnTo>
                <a:lnTo>
                  <a:pt x="249688" y="212538"/>
                </a:lnTo>
                <a:lnTo>
                  <a:pt x="248917" y="210272"/>
                </a:lnTo>
                <a:lnTo>
                  <a:pt x="246499" y="208762"/>
                </a:lnTo>
                <a:lnTo>
                  <a:pt x="238731" y="207083"/>
                </a:lnTo>
                <a:lnTo>
                  <a:pt x="232750" y="206137"/>
                </a:lnTo>
                <a:lnTo>
                  <a:pt x="226271" y="205916"/>
                </a:lnTo>
                <a:lnTo>
                  <a:pt x="206589" y="205775"/>
                </a:lnTo>
                <a:lnTo>
                  <a:pt x="202087" y="206716"/>
                </a:lnTo>
                <a:lnTo>
                  <a:pt x="194545" y="210301"/>
                </a:lnTo>
                <a:lnTo>
                  <a:pt x="185479" y="215069"/>
                </a:lnTo>
                <a:lnTo>
                  <a:pt x="164136" y="225892"/>
                </a:lnTo>
                <a:lnTo>
                  <a:pt x="159498" y="228699"/>
                </a:lnTo>
                <a:lnTo>
                  <a:pt x="151804" y="234359"/>
                </a:lnTo>
                <a:lnTo>
                  <a:pt x="149372" y="237202"/>
                </a:lnTo>
                <a:lnTo>
                  <a:pt x="147750" y="240050"/>
                </a:lnTo>
                <a:lnTo>
                  <a:pt x="146669" y="242900"/>
                </a:lnTo>
                <a:lnTo>
                  <a:pt x="144043" y="245753"/>
                </a:lnTo>
                <a:lnTo>
                  <a:pt x="136046" y="251464"/>
                </a:lnTo>
                <a:lnTo>
                  <a:pt x="133151" y="254320"/>
                </a:lnTo>
                <a:lnTo>
                  <a:pt x="131221" y="257176"/>
                </a:lnTo>
                <a:lnTo>
                  <a:pt x="128124" y="263843"/>
                </a:lnTo>
                <a:lnTo>
                  <a:pt x="123573" y="273156"/>
                </a:lnTo>
                <a:lnTo>
                  <a:pt x="120915" y="281105"/>
                </a:lnTo>
                <a:lnTo>
                  <a:pt x="119734" y="288765"/>
                </a:lnTo>
                <a:lnTo>
                  <a:pt x="119209" y="298520"/>
                </a:lnTo>
                <a:lnTo>
                  <a:pt x="118976" y="306665"/>
                </a:lnTo>
                <a:lnTo>
                  <a:pt x="118789" y="32575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9"/>
          <p:cNvSpPr/>
          <p:nvPr/>
        </p:nvSpPr>
        <p:spPr>
          <a:xfrm>
            <a:off x="177941" y="4260535"/>
            <a:ext cx="253542" cy="17143"/>
          </a:xfrm>
          <a:custGeom>
            <a:avLst/>
            <a:gdLst/>
            <a:ahLst/>
            <a:cxnLst/>
            <a:rect l="0" t="0" r="0" b="0"/>
            <a:pathLst>
              <a:path w="253542" h="17143">
                <a:moveTo>
                  <a:pt x="4938" y="8569"/>
                </a:moveTo>
                <a:lnTo>
                  <a:pt x="0" y="8569"/>
                </a:lnTo>
                <a:lnTo>
                  <a:pt x="25337" y="8569"/>
                </a:lnTo>
                <a:lnTo>
                  <a:pt x="29015" y="7617"/>
                </a:lnTo>
                <a:lnTo>
                  <a:pt x="33372" y="6030"/>
                </a:lnTo>
                <a:lnTo>
                  <a:pt x="38182" y="4019"/>
                </a:lnTo>
                <a:lnTo>
                  <a:pt x="43293" y="2678"/>
                </a:lnTo>
                <a:lnTo>
                  <a:pt x="48606" y="1785"/>
                </a:lnTo>
                <a:lnTo>
                  <a:pt x="54053" y="1189"/>
                </a:lnTo>
                <a:lnTo>
                  <a:pt x="58636" y="792"/>
                </a:lnTo>
                <a:lnTo>
                  <a:pt x="66269" y="350"/>
                </a:lnTo>
                <a:lnTo>
                  <a:pt x="75376" y="154"/>
                </a:lnTo>
                <a:lnTo>
                  <a:pt x="130701" y="0"/>
                </a:lnTo>
                <a:lnTo>
                  <a:pt x="136405" y="951"/>
                </a:lnTo>
                <a:lnTo>
                  <a:pt x="142113" y="2538"/>
                </a:lnTo>
                <a:lnTo>
                  <a:pt x="147823" y="4549"/>
                </a:lnTo>
                <a:lnTo>
                  <a:pt x="153535" y="5889"/>
                </a:lnTo>
                <a:lnTo>
                  <a:pt x="159248" y="6782"/>
                </a:lnTo>
                <a:lnTo>
                  <a:pt x="164961" y="7378"/>
                </a:lnTo>
                <a:lnTo>
                  <a:pt x="170675" y="7775"/>
                </a:lnTo>
                <a:lnTo>
                  <a:pt x="176390" y="8040"/>
                </a:lnTo>
                <a:lnTo>
                  <a:pt x="190147" y="8465"/>
                </a:lnTo>
                <a:lnTo>
                  <a:pt x="246609" y="8569"/>
                </a:lnTo>
                <a:lnTo>
                  <a:pt x="248919" y="9522"/>
                </a:lnTo>
                <a:lnTo>
                  <a:pt x="250460" y="11110"/>
                </a:lnTo>
                <a:lnTo>
                  <a:pt x="253541" y="1714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0"/>
          <p:cNvSpPr/>
          <p:nvPr/>
        </p:nvSpPr>
        <p:spPr>
          <a:xfrm>
            <a:off x="508678" y="4140632"/>
            <a:ext cx="197125" cy="308496"/>
          </a:xfrm>
          <a:custGeom>
            <a:avLst/>
            <a:gdLst/>
            <a:ahLst/>
            <a:cxnLst/>
            <a:rect l="0" t="0" r="0" b="0"/>
            <a:pathLst>
              <a:path w="197125" h="308496">
                <a:moveTo>
                  <a:pt x="94254" y="51320"/>
                </a:moveTo>
                <a:lnTo>
                  <a:pt x="94254" y="46769"/>
                </a:lnTo>
                <a:lnTo>
                  <a:pt x="95206" y="45429"/>
                </a:lnTo>
                <a:lnTo>
                  <a:pt x="96794" y="44535"/>
                </a:lnTo>
                <a:lnTo>
                  <a:pt x="102473" y="42852"/>
                </a:lnTo>
                <a:lnTo>
                  <a:pt x="107273" y="38228"/>
                </a:lnTo>
                <a:lnTo>
                  <a:pt x="110176" y="35376"/>
                </a:lnTo>
                <a:lnTo>
                  <a:pt x="110856" y="32169"/>
                </a:lnTo>
                <a:lnTo>
                  <a:pt x="111238" y="25008"/>
                </a:lnTo>
                <a:lnTo>
                  <a:pt x="111378" y="17128"/>
                </a:lnTo>
                <a:lnTo>
                  <a:pt x="111389" y="12946"/>
                </a:lnTo>
                <a:lnTo>
                  <a:pt x="110440" y="11450"/>
                </a:lnTo>
                <a:lnTo>
                  <a:pt x="108855" y="10452"/>
                </a:lnTo>
                <a:lnTo>
                  <a:pt x="106845" y="9788"/>
                </a:lnTo>
                <a:lnTo>
                  <a:pt x="102073" y="6509"/>
                </a:lnTo>
                <a:lnTo>
                  <a:pt x="99466" y="4301"/>
                </a:lnTo>
                <a:lnTo>
                  <a:pt x="95824" y="2829"/>
                </a:lnTo>
                <a:lnTo>
                  <a:pt x="91491" y="1848"/>
                </a:lnTo>
                <a:lnTo>
                  <a:pt x="86697" y="1194"/>
                </a:lnTo>
                <a:lnTo>
                  <a:pt x="82548" y="757"/>
                </a:lnTo>
                <a:lnTo>
                  <a:pt x="78830" y="467"/>
                </a:lnTo>
                <a:lnTo>
                  <a:pt x="75399" y="273"/>
                </a:lnTo>
                <a:lnTo>
                  <a:pt x="69046" y="57"/>
                </a:lnTo>
                <a:lnTo>
                  <a:pt x="66019" y="0"/>
                </a:lnTo>
                <a:lnTo>
                  <a:pt x="62096" y="914"/>
                </a:lnTo>
                <a:lnTo>
                  <a:pt x="57575" y="2476"/>
                </a:lnTo>
                <a:lnTo>
                  <a:pt x="52656" y="4470"/>
                </a:lnTo>
                <a:lnTo>
                  <a:pt x="48425" y="6752"/>
                </a:lnTo>
                <a:lnTo>
                  <a:pt x="44651" y="9225"/>
                </a:lnTo>
                <a:lnTo>
                  <a:pt x="41183" y="11827"/>
                </a:lnTo>
                <a:lnTo>
                  <a:pt x="37918" y="13561"/>
                </a:lnTo>
                <a:lnTo>
                  <a:pt x="34789" y="14718"/>
                </a:lnTo>
                <a:lnTo>
                  <a:pt x="31751" y="15488"/>
                </a:lnTo>
                <a:lnTo>
                  <a:pt x="25835" y="18885"/>
                </a:lnTo>
                <a:lnTo>
                  <a:pt x="20030" y="23569"/>
                </a:lnTo>
                <a:lnTo>
                  <a:pt x="14276" y="28827"/>
                </a:lnTo>
                <a:lnTo>
                  <a:pt x="5681" y="37141"/>
                </a:lnTo>
                <a:lnTo>
                  <a:pt x="3773" y="40915"/>
                </a:lnTo>
                <a:lnTo>
                  <a:pt x="1653" y="50188"/>
                </a:lnTo>
                <a:lnTo>
                  <a:pt x="710" y="58120"/>
                </a:lnTo>
                <a:lnTo>
                  <a:pt x="292" y="64820"/>
                </a:lnTo>
                <a:lnTo>
                  <a:pt x="56" y="73947"/>
                </a:lnTo>
                <a:lnTo>
                  <a:pt x="0" y="79792"/>
                </a:lnTo>
                <a:lnTo>
                  <a:pt x="938" y="82684"/>
                </a:lnTo>
                <a:lnTo>
                  <a:pt x="4520" y="88437"/>
                </a:lnTo>
                <a:lnTo>
                  <a:pt x="6809" y="90352"/>
                </a:lnTo>
                <a:lnTo>
                  <a:pt x="9287" y="91629"/>
                </a:lnTo>
                <a:lnTo>
                  <a:pt x="14581" y="93048"/>
                </a:lnTo>
                <a:lnTo>
                  <a:pt x="20109" y="93678"/>
                </a:lnTo>
                <a:lnTo>
                  <a:pt x="23869" y="93846"/>
                </a:lnTo>
                <a:lnTo>
                  <a:pt x="37310" y="94083"/>
                </a:lnTo>
                <a:lnTo>
                  <a:pt x="44498" y="94138"/>
                </a:lnTo>
                <a:lnTo>
                  <a:pt x="48701" y="93201"/>
                </a:lnTo>
                <a:lnTo>
                  <a:pt x="53408" y="91623"/>
                </a:lnTo>
                <a:lnTo>
                  <a:pt x="58451" y="89619"/>
                </a:lnTo>
                <a:lnTo>
                  <a:pt x="62765" y="88283"/>
                </a:lnTo>
                <a:lnTo>
                  <a:pt x="66594" y="87392"/>
                </a:lnTo>
                <a:lnTo>
                  <a:pt x="70099" y="86798"/>
                </a:lnTo>
                <a:lnTo>
                  <a:pt x="73388" y="85449"/>
                </a:lnTo>
                <a:lnTo>
                  <a:pt x="76533" y="83598"/>
                </a:lnTo>
                <a:lnTo>
                  <a:pt x="79583" y="81411"/>
                </a:lnTo>
                <a:lnTo>
                  <a:pt x="83521" y="79001"/>
                </a:lnTo>
                <a:lnTo>
                  <a:pt x="88051" y="76441"/>
                </a:lnTo>
                <a:lnTo>
                  <a:pt x="92976" y="73783"/>
                </a:lnTo>
                <a:lnTo>
                  <a:pt x="97212" y="71058"/>
                </a:lnTo>
                <a:lnTo>
                  <a:pt x="100988" y="68288"/>
                </a:lnTo>
                <a:lnTo>
                  <a:pt x="104459" y="65490"/>
                </a:lnTo>
                <a:lnTo>
                  <a:pt x="108677" y="61719"/>
                </a:lnTo>
                <a:lnTo>
                  <a:pt x="118444" y="52450"/>
                </a:lnTo>
                <a:lnTo>
                  <a:pt x="122763" y="49215"/>
                </a:lnTo>
                <a:lnTo>
                  <a:pt x="126595" y="47060"/>
                </a:lnTo>
                <a:lnTo>
                  <a:pt x="130102" y="45622"/>
                </a:lnTo>
                <a:lnTo>
                  <a:pt x="133393" y="43711"/>
                </a:lnTo>
                <a:lnTo>
                  <a:pt x="136539" y="41485"/>
                </a:lnTo>
                <a:lnTo>
                  <a:pt x="139589" y="39049"/>
                </a:lnTo>
                <a:lnTo>
                  <a:pt x="141622" y="36471"/>
                </a:lnTo>
                <a:lnTo>
                  <a:pt x="142978" y="33801"/>
                </a:lnTo>
                <a:lnTo>
                  <a:pt x="145153" y="27222"/>
                </a:lnTo>
                <a:lnTo>
                  <a:pt x="150081" y="21532"/>
                </a:lnTo>
                <a:lnTo>
                  <a:pt x="150522" y="20031"/>
                </a:lnTo>
                <a:lnTo>
                  <a:pt x="149863" y="19031"/>
                </a:lnTo>
                <a:lnTo>
                  <a:pt x="145933" y="17147"/>
                </a:lnTo>
                <a:lnTo>
                  <a:pt x="145721" y="26371"/>
                </a:lnTo>
                <a:lnTo>
                  <a:pt x="145710" y="28972"/>
                </a:lnTo>
                <a:lnTo>
                  <a:pt x="146656" y="30706"/>
                </a:lnTo>
                <a:lnTo>
                  <a:pt x="148238" y="31863"/>
                </a:lnTo>
                <a:lnTo>
                  <a:pt x="150246" y="32633"/>
                </a:lnTo>
                <a:lnTo>
                  <a:pt x="151585" y="35052"/>
                </a:lnTo>
                <a:lnTo>
                  <a:pt x="153072" y="42820"/>
                </a:lnTo>
                <a:lnTo>
                  <a:pt x="153733" y="50082"/>
                </a:lnTo>
                <a:lnTo>
                  <a:pt x="154105" y="59526"/>
                </a:lnTo>
                <a:lnTo>
                  <a:pt x="154215" y="70896"/>
                </a:lnTo>
                <a:lnTo>
                  <a:pt x="154231" y="75801"/>
                </a:lnTo>
                <a:lnTo>
                  <a:pt x="155193" y="81928"/>
                </a:lnTo>
                <a:lnTo>
                  <a:pt x="156788" y="88871"/>
                </a:lnTo>
                <a:lnTo>
                  <a:pt x="158803" y="96356"/>
                </a:lnTo>
                <a:lnTo>
                  <a:pt x="160147" y="103251"/>
                </a:lnTo>
                <a:lnTo>
                  <a:pt x="161042" y="109754"/>
                </a:lnTo>
                <a:lnTo>
                  <a:pt x="161639" y="115993"/>
                </a:lnTo>
                <a:lnTo>
                  <a:pt x="162990" y="122058"/>
                </a:lnTo>
                <a:lnTo>
                  <a:pt x="164843" y="128007"/>
                </a:lnTo>
                <a:lnTo>
                  <a:pt x="167031" y="133877"/>
                </a:lnTo>
                <a:lnTo>
                  <a:pt x="168489" y="140648"/>
                </a:lnTo>
                <a:lnTo>
                  <a:pt x="169462" y="148019"/>
                </a:lnTo>
                <a:lnTo>
                  <a:pt x="170110" y="155791"/>
                </a:lnTo>
                <a:lnTo>
                  <a:pt x="171495" y="162877"/>
                </a:lnTo>
                <a:lnTo>
                  <a:pt x="173370" y="169507"/>
                </a:lnTo>
                <a:lnTo>
                  <a:pt x="175573" y="175831"/>
                </a:lnTo>
                <a:lnTo>
                  <a:pt x="177042" y="182905"/>
                </a:lnTo>
                <a:lnTo>
                  <a:pt x="178021" y="190479"/>
                </a:lnTo>
                <a:lnTo>
                  <a:pt x="178673" y="198385"/>
                </a:lnTo>
                <a:lnTo>
                  <a:pt x="179109" y="205561"/>
                </a:lnTo>
                <a:lnTo>
                  <a:pt x="179592" y="218614"/>
                </a:lnTo>
                <a:lnTo>
                  <a:pt x="180674" y="225715"/>
                </a:lnTo>
                <a:lnTo>
                  <a:pt x="182347" y="233306"/>
                </a:lnTo>
                <a:lnTo>
                  <a:pt x="184415" y="241224"/>
                </a:lnTo>
                <a:lnTo>
                  <a:pt x="185794" y="248407"/>
                </a:lnTo>
                <a:lnTo>
                  <a:pt x="186713" y="255102"/>
                </a:lnTo>
                <a:lnTo>
                  <a:pt x="187326" y="261469"/>
                </a:lnTo>
                <a:lnTo>
                  <a:pt x="186782" y="266667"/>
                </a:lnTo>
                <a:lnTo>
                  <a:pt x="185467" y="271085"/>
                </a:lnTo>
                <a:lnTo>
                  <a:pt x="183637" y="274982"/>
                </a:lnTo>
                <a:lnTo>
                  <a:pt x="183370" y="278533"/>
                </a:lnTo>
                <a:lnTo>
                  <a:pt x="184145" y="281853"/>
                </a:lnTo>
                <a:lnTo>
                  <a:pt x="186593" y="288082"/>
                </a:lnTo>
                <a:lnTo>
                  <a:pt x="187681" y="294025"/>
                </a:lnTo>
                <a:lnTo>
                  <a:pt x="188924" y="295991"/>
                </a:lnTo>
                <a:lnTo>
                  <a:pt x="190705" y="297301"/>
                </a:lnTo>
                <a:lnTo>
                  <a:pt x="192844" y="298175"/>
                </a:lnTo>
                <a:lnTo>
                  <a:pt x="194271" y="299710"/>
                </a:lnTo>
                <a:lnTo>
                  <a:pt x="195222" y="301686"/>
                </a:lnTo>
                <a:lnTo>
                  <a:pt x="197124" y="30849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1"/>
          <p:cNvSpPr/>
          <p:nvPr/>
        </p:nvSpPr>
        <p:spPr>
          <a:xfrm>
            <a:off x="1777364" y="4174807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2"/>
          <p:cNvSpPr/>
          <p:nvPr/>
        </p:nvSpPr>
        <p:spPr>
          <a:xfrm>
            <a:off x="2138643" y="4046229"/>
            <a:ext cx="170217" cy="325747"/>
          </a:xfrm>
          <a:custGeom>
            <a:avLst/>
            <a:gdLst/>
            <a:ahLst/>
            <a:cxnLst/>
            <a:rect l="0" t="0" r="0" b="0"/>
            <a:pathLst>
              <a:path w="170217" h="325747">
                <a:moveTo>
                  <a:pt x="127354" y="8563"/>
                </a:moveTo>
                <a:lnTo>
                  <a:pt x="122803" y="8563"/>
                </a:lnTo>
                <a:lnTo>
                  <a:pt x="121462" y="7611"/>
                </a:lnTo>
                <a:lnTo>
                  <a:pt x="120569" y="6023"/>
                </a:lnTo>
                <a:lnTo>
                  <a:pt x="119134" y="1182"/>
                </a:lnTo>
                <a:lnTo>
                  <a:pt x="118064" y="785"/>
                </a:lnTo>
                <a:lnTo>
                  <a:pt x="114335" y="344"/>
                </a:lnTo>
                <a:lnTo>
                  <a:pt x="109503" y="148"/>
                </a:lnTo>
                <a:lnTo>
                  <a:pt x="101427" y="37"/>
                </a:lnTo>
                <a:lnTo>
                  <a:pt x="90165" y="0"/>
                </a:lnTo>
                <a:lnTo>
                  <a:pt x="87322" y="949"/>
                </a:lnTo>
                <a:lnTo>
                  <a:pt x="84473" y="2535"/>
                </a:lnTo>
                <a:lnTo>
                  <a:pt x="81622" y="4544"/>
                </a:lnTo>
                <a:lnTo>
                  <a:pt x="77816" y="6836"/>
                </a:lnTo>
                <a:lnTo>
                  <a:pt x="73373" y="9317"/>
                </a:lnTo>
                <a:lnTo>
                  <a:pt x="68507" y="11923"/>
                </a:lnTo>
                <a:lnTo>
                  <a:pt x="64310" y="14613"/>
                </a:lnTo>
                <a:lnTo>
                  <a:pt x="60560" y="17359"/>
                </a:lnTo>
                <a:lnTo>
                  <a:pt x="57107" y="20142"/>
                </a:lnTo>
                <a:lnTo>
                  <a:pt x="52900" y="22950"/>
                </a:lnTo>
                <a:lnTo>
                  <a:pt x="48191" y="25774"/>
                </a:lnTo>
                <a:lnTo>
                  <a:pt x="43146" y="28610"/>
                </a:lnTo>
                <a:lnTo>
                  <a:pt x="38830" y="31453"/>
                </a:lnTo>
                <a:lnTo>
                  <a:pt x="35001" y="34300"/>
                </a:lnTo>
                <a:lnTo>
                  <a:pt x="31495" y="37151"/>
                </a:lnTo>
                <a:lnTo>
                  <a:pt x="29158" y="40004"/>
                </a:lnTo>
                <a:lnTo>
                  <a:pt x="27600" y="42859"/>
                </a:lnTo>
                <a:lnTo>
                  <a:pt x="26561" y="45715"/>
                </a:lnTo>
                <a:lnTo>
                  <a:pt x="22867" y="51427"/>
                </a:lnTo>
                <a:lnTo>
                  <a:pt x="18050" y="58094"/>
                </a:lnTo>
                <a:lnTo>
                  <a:pt x="12735" y="67407"/>
                </a:lnTo>
                <a:lnTo>
                  <a:pt x="8938" y="74258"/>
                </a:lnTo>
                <a:lnTo>
                  <a:pt x="8049" y="78401"/>
                </a:lnTo>
                <a:lnTo>
                  <a:pt x="7813" y="80840"/>
                </a:lnTo>
                <a:lnTo>
                  <a:pt x="6702" y="83417"/>
                </a:lnTo>
                <a:lnTo>
                  <a:pt x="1541" y="91596"/>
                </a:lnTo>
                <a:lnTo>
                  <a:pt x="0" y="97220"/>
                </a:lnTo>
                <a:lnTo>
                  <a:pt x="541" y="100052"/>
                </a:lnTo>
                <a:lnTo>
                  <a:pt x="3683" y="105740"/>
                </a:lnTo>
                <a:lnTo>
                  <a:pt x="5854" y="107638"/>
                </a:lnTo>
                <a:lnTo>
                  <a:pt x="8254" y="108903"/>
                </a:lnTo>
                <a:lnTo>
                  <a:pt x="14399" y="110933"/>
                </a:lnTo>
                <a:lnTo>
                  <a:pt x="16808" y="111100"/>
                </a:lnTo>
                <a:lnTo>
                  <a:pt x="20319" y="111211"/>
                </a:lnTo>
                <a:lnTo>
                  <a:pt x="33284" y="111404"/>
                </a:lnTo>
                <a:lnTo>
                  <a:pt x="41413" y="111420"/>
                </a:lnTo>
                <a:lnTo>
                  <a:pt x="45295" y="110472"/>
                </a:lnTo>
                <a:lnTo>
                  <a:pt x="48835" y="108887"/>
                </a:lnTo>
                <a:lnTo>
                  <a:pt x="52148" y="106878"/>
                </a:lnTo>
                <a:lnTo>
                  <a:pt x="56262" y="104587"/>
                </a:lnTo>
                <a:lnTo>
                  <a:pt x="65912" y="99500"/>
                </a:lnTo>
                <a:lnTo>
                  <a:pt x="70200" y="96810"/>
                </a:lnTo>
                <a:lnTo>
                  <a:pt x="74012" y="94065"/>
                </a:lnTo>
                <a:lnTo>
                  <a:pt x="77505" y="91282"/>
                </a:lnTo>
                <a:lnTo>
                  <a:pt x="81739" y="88474"/>
                </a:lnTo>
                <a:lnTo>
                  <a:pt x="86466" y="85649"/>
                </a:lnTo>
                <a:lnTo>
                  <a:pt x="91523" y="82814"/>
                </a:lnTo>
                <a:lnTo>
                  <a:pt x="95847" y="79019"/>
                </a:lnTo>
                <a:lnTo>
                  <a:pt x="99682" y="74583"/>
                </a:lnTo>
                <a:lnTo>
                  <a:pt x="103191" y="69722"/>
                </a:lnTo>
                <a:lnTo>
                  <a:pt x="106483" y="65528"/>
                </a:lnTo>
                <a:lnTo>
                  <a:pt x="109630" y="61780"/>
                </a:lnTo>
                <a:lnTo>
                  <a:pt x="112680" y="58328"/>
                </a:lnTo>
                <a:lnTo>
                  <a:pt x="115666" y="54123"/>
                </a:lnTo>
                <a:lnTo>
                  <a:pt x="118610" y="49414"/>
                </a:lnTo>
                <a:lnTo>
                  <a:pt x="121524" y="44369"/>
                </a:lnTo>
                <a:lnTo>
                  <a:pt x="124420" y="40054"/>
                </a:lnTo>
                <a:lnTo>
                  <a:pt x="127303" y="36225"/>
                </a:lnTo>
                <a:lnTo>
                  <a:pt x="130178" y="32719"/>
                </a:lnTo>
                <a:lnTo>
                  <a:pt x="133046" y="29429"/>
                </a:lnTo>
                <a:lnTo>
                  <a:pt x="135911" y="26284"/>
                </a:lnTo>
                <a:lnTo>
                  <a:pt x="138774" y="23235"/>
                </a:lnTo>
                <a:lnTo>
                  <a:pt x="140682" y="20249"/>
                </a:lnTo>
                <a:lnTo>
                  <a:pt x="142803" y="14392"/>
                </a:lnTo>
                <a:lnTo>
                  <a:pt x="144320" y="12449"/>
                </a:lnTo>
                <a:lnTo>
                  <a:pt x="146285" y="11154"/>
                </a:lnTo>
                <a:lnTo>
                  <a:pt x="148547" y="10290"/>
                </a:lnTo>
                <a:lnTo>
                  <a:pt x="149103" y="8762"/>
                </a:lnTo>
                <a:lnTo>
                  <a:pt x="148521" y="6791"/>
                </a:lnTo>
                <a:lnTo>
                  <a:pt x="144734" y="389"/>
                </a:lnTo>
                <a:lnTo>
                  <a:pt x="140018" y="109"/>
                </a:lnTo>
                <a:lnTo>
                  <a:pt x="137139" y="25"/>
                </a:lnTo>
                <a:lnTo>
                  <a:pt x="140837" y="1"/>
                </a:lnTo>
                <a:lnTo>
                  <a:pt x="142057" y="950"/>
                </a:lnTo>
                <a:lnTo>
                  <a:pt x="142871" y="2535"/>
                </a:lnTo>
                <a:lnTo>
                  <a:pt x="143776" y="6836"/>
                </a:lnTo>
                <a:lnTo>
                  <a:pt x="144285" y="15566"/>
                </a:lnTo>
                <a:lnTo>
                  <a:pt x="144471" y="35990"/>
                </a:lnTo>
                <a:lnTo>
                  <a:pt x="144498" y="90358"/>
                </a:lnTo>
                <a:lnTo>
                  <a:pt x="145451" y="96430"/>
                </a:lnTo>
                <a:lnTo>
                  <a:pt x="147039" y="102384"/>
                </a:lnTo>
                <a:lnTo>
                  <a:pt x="149049" y="108258"/>
                </a:lnTo>
                <a:lnTo>
                  <a:pt x="150390" y="115031"/>
                </a:lnTo>
                <a:lnTo>
                  <a:pt x="151284" y="122404"/>
                </a:lnTo>
                <a:lnTo>
                  <a:pt x="151880" y="130177"/>
                </a:lnTo>
                <a:lnTo>
                  <a:pt x="152277" y="137264"/>
                </a:lnTo>
                <a:lnTo>
                  <a:pt x="152718" y="150219"/>
                </a:lnTo>
                <a:lnTo>
                  <a:pt x="152967" y="172773"/>
                </a:lnTo>
                <a:lnTo>
                  <a:pt x="153954" y="180901"/>
                </a:lnTo>
                <a:lnTo>
                  <a:pt x="155565" y="189177"/>
                </a:lnTo>
                <a:lnTo>
                  <a:pt x="157591" y="197553"/>
                </a:lnTo>
                <a:lnTo>
                  <a:pt x="158942" y="205041"/>
                </a:lnTo>
                <a:lnTo>
                  <a:pt x="159843" y="211938"/>
                </a:lnTo>
                <a:lnTo>
                  <a:pt x="160443" y="218442"/>
                </a:lnTo>
                <a:lnTo>
                  <a:pt x="160843" y="225635"/>
                </a:lnTo>
                <a:lnTo>
                  <a:pt x="161288" y="241247"/>
                </a:lnTo>
                <a:lnTo>
                  <a:pt x="161613" y="279632"/>
                </a:lnTo>
                <a:lnTo>
                  <a:pt x="161641" y="309730"/>
                </a:lnTo>
                <a:lnTo>
                  <a:pt x="162595" y="312211"/>
                </a:lnTo>
                <a:lnTo>
                  <a:pt x="164183" y="313865"/>
                </a:lnTo>
                <a:lnTo>
                  <a:pt x="166194" y="314968"/>
                </a:lnTo>
                <a:lnTo>
                  <a:pt x="167535" y="316655"/>
                </a:lnTo>
                <a:lnTo>
                  <a:pt x="168429" y="318733"/>
                </a:lnTo>
                <a:lnTo>
                  <a:pt x="170216" y="3257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3"/>
          <p:cNvSpPr/>
          <p:nvPr/>
        </p:nvSpPr>
        <p:spPr>
          <a:xfrm>
            <a:off x="722947" y="4697729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29875" y="8573"/>
                </a:lnTo>
                <a:lnTo>
                  <a:pt x="33252" y="7621"/>
                </a:lnTo>
                <a:lnTo>
                  <a:pt x="37408" y="6033"/>
                </a:lnTo>
                <a:lnTo>
                  <a:pt x="42083" y="4023"/>
                </a:lnTo>
                <a:lnTo>
                  <a:pt x="46153" y="2682"/>
                </a:lnTo>
                <a:lnTo>
                  <a:pt x="49819" y="1788"/>
                </a:lnTo>
                <a:lnTo>
                  <a:pt x="53215" y="1192"/>
                </a:lnTo>
                <a:lnTo>
                  <a:pt x="57384" y="795"/>
                </a:lnTo>
                <a:lnTo>
                  <a:pt x="62069" y="530"/>
                </a:lnTo>
                <a:lnTo>
                  <a:pt x="72354" y="236"/>
                </a:lnTo>
                <a:lnTo>
                  <a:pt x="129762" y="3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4"/>
          <p:cNvSpPr/>
          <p:nvPr/>
        </p:nvSpPr>
        <p:spPr>
          <a:xfrm>
            <a:off x="1014412" y="4569177"/>
            <a:ext cx="187214" cy="265714"/>
          </a:xfrm>
          <a:custGeom>
            <a:avLst/>
            <a:gdLst/>
            <a:ahLst/>
            <a:cxnLst/>
            <a:rect l="0" t="0" r="0" b="0"/>
            <a:pathLst>
              <a:path w="187214" h="265714">
                <a:moveTo>
                  <a:pt x="0" y="59973"/>
                </a:moveTo>
                <a:lnTo>
                  <a:pt x="0" y="47202"/>
                </a:lnTo>
                <a:lnTo>
                  <a:pt x="952" y="44792"/>
                </a:lnTo>
                <a:lnTo>
                  <a:pt x="4551" y="39573"/>
                </a:lnTo>
                <a:lnTo>
                  <a:pt x="7796" y="36848"/>
                </a:lnTo>
                <a:lnTo>
                  <a:pt x="11865" y="34079"/>
                </a:lnTo>
                <a:lnTo>
                  <a:pt x="16483" y="31280"/>
                </a:lnTo>
                <a:lnTo>
                  <a:pt x="21466" y="28462"/>
                </a:lnTo>
                <a:lnTo>
                  <a:pt x="32083" y="22790"/>
                </a:lnTo>
                <a:lnTo>
                  <a:pt x="36628" y="19944"/>
                </a:lnTo>
                <a:lnTo>
                  <a:pt x="40611" y="17095"/>
                </a:lnTo>
                <a:lnTo>
                  <a:pt x="44219" y="14242"/>
                </a:lnTo>
                <a:lnTo>
                  <a:pt x="49482" y="12341"/>
                </a:lnTo>
                <a:lnTo>
                  <a:pt x="55848" y="11073"/>
                </a:lnTo>
                <a:lnTo>
                  <a:pt x="62949" y="10228"/>
                </a:lnTo>
                <a:lnTo>
                  <a:pt x="68636" y="8712"/>
                </a:lnTo>
                <a:lnTo>
                  <a:pt x="73380" y="6749"/>
                </a:lnTo>
                <a:lnTo>
                  <a:pt x="77495" y="4488"/>
                </a:lnTo>
                <a:lnTo>
                  <a:pt x="82143" y="2980"/>
                </a:lnTo>
                <a:lnTo>
                  <a:pt x="87147" y="1975"/>
                </a:lnTo>
                <a:lnTo>
                  <a:pt x="92388" y="1305"/>
                </a:lnTo>
                <a:lnTo>
                  <a:pt x="97787" y="859"/>
                </a:lnTo>
                <a:lnTo>
                  <a:pt x="103291" y="561"/>
                </a:lnTo>
                <a:lnTo>
                  <a:pt x="114487" y="230"/>
                </a:lnTo>
                <a:lnTo>
                  <a:pt x="138349" y="0"/>
                </a:lnTo>
                <a:lnTo>
                  <a:pt x="141763" y="941"/>
                </a:lnTo>
                <a:lnTo>
                  <a:pt x="144991" y="2521"/>
                </a:lnTo>
                <a:lnTo>
                  <a:pt x="148096" y="4527"/>
                </a:lnTo>
                <a:lnTo>
                  <a:pt x="151118" y="5863"/>
                </a:lnTo>
                <a:lnTo>
                  <a:pt x="154085" y="6755"/>
                </a:lnTo>
                <a:lnTo>
                  <a:pt x="157016" y="7349"/>
                </a:lnTo>
                <a:lnTo>
                  <a:pt x="158970" y="8698"/>
                </a:lnTo>
                <a:lnTo>
                  <a:pt x="160272" y="10550"/>
                </a:lnTo>
                <a:lnTo>
                  <a:pt x="161719" y="15147"/>
                </a:lnTo>
                <a:lnTo>
                  <a:pt x="162363" y="20365"/>
                </a:lnTo>
                <a:lnTo>
                  <a:pt x="162649" y="28399"/>
                </a:lnTo>
                <a:lnTo>
                  <a:pt x="162725" y="33209"/>
                </a:lnTo>
                <a:lnTo>
                  <a:pt x="161823" y="37368"/>
                </a:lnTo>
                <a:lnTo>
                  <a:pt x="158281" y="44528"/>
                </a:lnTo>
                <a:lnTo>
                  <a:pt x="156956" y="48724"/>
                </a:lnTo>
                <a:lnTo>
                  <a:pt x="156072" y="53426"/>
                </a:lnTo>
                <a:lnTo>
                  <a:pt x="155483" y="58466"/>
                </a:lnTo>
                <a:lnTo>
                  <a:pt x="153186" y="62778"/>
                </a:lnTo>
                <a:lnTo>
                  <a:pt x="149749" y="66605"/>
                </a:lnTo>
                <a:lnTo>
                  <a:pt x="145552" y="70109"/>
                </a:lnTo>
                <a:lnTo>
                  <a:pt x="141802" y="74350"/>
                </a:lnTo>
                <a:lnTo>
                  <a:pt x="138350" y="79083"/>
                </a:lnTo>
                <a:lnTo>
                  <a:pt x="135096" y="84143"/>
                </a:lnTo>
                <a:lnTo>
                  <a:pt x="131021" y="88468"/>
                </a:lnTo>
                <a:lnTo>
                  <a:pt x="126400" y="92305"/>
                </a:lnTo>
                <a:lnTo>
                  <a:pt x="121414" y="95815"/>
                </a:lnTo>
                <a:lnTo>
                  <a:pt x="117138" y="100060"/>
                </a:lnTo>
                <a:lnTo>
                  <a:pt x="113334" y="104795"/>
                </a:lnTo>
                <a:lnTo>
                  <a:pt x="109846" y="109857"/>
                </a:lnTo>
                <a:lnTo>
                  <a:pt x="105616" y="114184"/>
                </a:lnTo>
                <a:lnTo>
                  <a:pt x="100891" y="118021"/>
                </a:lnTo>
                <a:lnTo>
                  <a:pt x="95835" y="121532"/>
                </a:lnTo>
                <a:lnTo>
                  <a:pt x="91513" y="124824"/>
                </a:lnTo>
                <a:lnTo>
                  <a:pt x="87678" y="127972"/>
                </a:lnTo>
                <a:lnTo>
                  <a:pt x="84170" y="131023"/>
                </a:lnTo>
                <a:lnTo>
                  <a:pt x="79926" y="133057"/>
                </a:lnTo>
                <a:lnTo>
                  <a:pt x="75191" y="134413"/>
                </a:lnTo>
                <a:lnTo>
                  <a:pt x="63007" y="136589"/>
                </a:lnTo>
                <a:lnTo>
                  <a:pt x="58800" y="136887"/>
                </a:lnTo>
                <a:lnTo>
                  <a:pt x="51473" y="137124"/>
                </a:lnTo>
                <a:lnTo>
                  <a:pt x="55997" y="132574"/>
                </a:lnTo>
                <a:lnTo>
                  <a:pt x="58286" y="131234"/>
                </a:lnTo>
                <a:lnTo>
                  <a:pt x="63370" y="129744"/>
                </a:lnTo>
                <a:lnTo>
                  <a:pt x="68804" y="126542"/>
                </a:lnTo>
                <a:lnTo>
                  <a:pt x="71587" y="124355"/>
                </a:lnTo>
                <a:lnTo>
                  <a:pt x="75347" y="122897"/>
                </a:lnTo>
                <a:lnTo>
                  <a:pt x="79759" y="121925"/>
                </a:lnTo>
                <a:lnTo>
                  <a:pt x="84605" y="121277"/>
                </a:lnTo>
                <a:lnTo>
                  <a:pt x="89741" y="120844"/>
                </a:lnTo>
                <a:lnTo>
                  <a:pt x="95070" y="120556"/>
                </a:lnTo>
                <a:lnTo>
                  <a:pt x="106071" y="120237"/>
                </a:lnTo>
                <a:lnTo>
                  <a:pt x="138967" y="119995"/>
                </a:lnTo>
                <a:lnTo>
                  <a:pt x="144080" y="119990"/>
                </a:lnTo>
                <a:lnTo>
                  <a:pt x="149393" y="120939"/>
                </a:lnTo>
                <a:lnTo>
                  <a:pt x="154841" y="122524"/>
                </a:lnTo>
                <a:lnTo>
                  <a:pt x="160377" y="124534"/>
                </a:lnTo>
                <a:lnTo>
                  <a:pt x="165020" y="126826"/>
                </a:lnTo>
                <a:lnTo>
                  <a:pt x="169069" y="129307"/>
                </a:lnTo>
                <a:lnTo>
                  <a:pt x="172720" y="131913"/>
                </a:lnTo>
                <a:lnTo>
                  <a:pt x="175154" y="134602"/>
                </a:lnTo>
                <a:lnTo>
                  <a:pt x="176777" y="137348"/>
                </a:lnTo>
                <a:lnTo>
                  <a:pt x="177859" y="140132"/>
                </a:lnTo>
                <a:lnTo>
                  <a:pt x="181601" y="145764"/>
                </a:lnTo>
                <a:lnTo>
                  <a:pt x="183932" y="148599"/>
                </a:lnTo>
                <a:lnTo>
                  <a:pt x="185486" y="151442"/>
                </a:lnTo>
                <a:lnTo>
                  <a:pt x="187213" y="157141"/>
                </a:lnTo>
                <a:lnTo>
                  <a:pt x="186721" y="160947"/>
                </a:lnTo>
                <a:lnTo>
                  <a:pt x="185441" y="165389"/>
                </a:lnTo>
                <a:lnTo>
                  <a:pt x="183635" y="170255"/>
                </a:lnTo>
                <a:lnTo>
                  <a:pt x="181478" y="175404"/>
                </a:lnTo>
                <a:lnTo>
                  <a:pt x="179088" y="180742"/>
                </a:lnTo>
                <a:lnTo>
                  <a:pt x="176542" y="186205"/>
                </a:lnTo>
                <a:lnTo>
                  <a:pt x="174845" y="191753"/>
                </a:lnTo>
                <a:lnTo>
                  <a:pt x="173713" y="197356"/>
                </a:lnTo>
                <a:lnTo>
                  <a:pt x="172959" y="202997"/>
                </a:lnTo>
                <a:lnTo>
                  <a:pt x="170551" y="208662"/>
                </a:lnTo>
                <a:lnTo>
                  <a:pt x="167040" y="214344"/>
                </a:lnTo>
                <a:lnTo>
                  <a:pt x="162795" y="220037"/>
                </a:lnTo>
                <a:lnTo>
                  <a:pt x="158060" y="224785"/>
                </a:lnTo>
                <a:lnTo>
                  <a:pt x="152998" y="228902"/>
                </a:lnTo>
                <a:lnTo>
                  <a:pt x="147719" y="232600"/>
                </a:lnTo>
                <a:lnTo>
                  <a:pt x="142294" y="236970"/>
                </a:lnTo>
                <a:lnTo>
                  <a:pt x="136773" y="241788"/>
                </a:lnTo>
                <a:lnTo>
                  <a:pt x="126510" y="251269"/>
                </a:lnTo>
                <a:lnTo>
                  <a:pt x="118774" y="258658"/>
                </a:lnTo>
                <a:lnTo>
                  <a:pt x="114425" y="261010"/>
                </a:lnTo>
                <a:lnTo>
                  <a:pt x="109621" y="262578"/>
                </a:lnTo>
                <a:lnTo>
                  <a:pt x="104513" y="263622"/>
                </a:lnTo>
                <a:lnTo>
                  <a:pt x="100155" y="264319"/>
                </a:lnTo>
                <a:lnTo>
                  <a:pt x="96298" y="264784"/>
                </a:lnTo>
                <a:lnTo>
                  <a:pt x="92774" y="265094"/>
                </a:lnTo>
                <a:lnTo>
                  <a:pt x="88519" y="265300"/>
                </a:lnTo>
                <a:lnTo>
                  <a:pt x="78712" y="265529"/>
                </a:lnTo>
                <a:lnTo>
                  <a:pt x="35955" y="265713"/>
                </a:lnTo>
                <a:lnTo>
                  <a:pt x="34290" y="2657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5"/>
          <p:cNvSpPr/>
          <p:nvPr/>
        </p:nvSpPr>
        <p:spPr>
          <a:xfrm>
            <a:off x="1314449" y="4654867"/>
            <a:ext cx="308611" cy="420018"/>
          </a:xfrm>
          <a:custGeom>
            <a:avLst/>
            <a:gdLst/>
            <a:ahLst/>
            <a:cxnLst/>
            <a:rect l="0" t="0" r="0" b="0"/>
            <a:pathLst>
              <a:path w="308611" h="420018">
                <a:moveTo>
                  <a:pt x="0" y="0"/>
                </a:moveTo>
                <a:lnTo>
                  <a:pt x="12771" y="12770"/>
                </a:lnTo>
                <a:lnTo>
                  <a:pt x="14229" y="16134"/>
                </a:lnTo>
                <a:lnTo>
                  <a:pt x="16281" y="29016"/>
                </a:lnTo>
                <a:lnTo>
                  <a:pt x="16889" y="40242"/>
                </a:lnTo>
                <a:lnTo>
                  <a:pt x="17032" y="49953"/>
                </a:lnTo>
                <a:lnTo>
                  <a:pt x="18022" y="54257"/>
                </a:lnTo>
                <a:lnTo>
                  <a:pt x="23014" y="65818"/>
                </a:lnTo>
                <a:lnTo>
                  <a:pt x="24516" y="75607"/>
                </a:lnTo>
                <a:lnTo>
                  <a:pt x="27724" y="83768"/>
                </a:lnTo>
                <a:lnTo>
                  <a:pt x="34885" y="93718"/>
                </a:lnTo>
                <a:lnTo>
                  <a:pt x="37544" y="96769"/>
                </a:lnTo>
                <a:lnTo>
                  <a:pt x="39317" y="99755"/>
                </a:lnTo>
                <a:lnTo>
                  <a:pt x="42765" y="108509"/>
                </a:lnTo>
                <a:lnTo>
                  <a:pt x="46947" y="114267"/>
                </a:lnTo>
                <a:lnTo>
                  <a:pt x="49396" y="116182"/>
                </a:lnTo>
                <a:lnTo>
                  <a:pt x="51981" y="117460"/>
                </a:lnTo>
                <a:lnTo>
                  <a:pt x="57393" y="118880"/>
                </a:lnTo>
                <a:lnTo>
                  <a:pt x="65795" y="119679"/>
                </a:lnTo>
                <a:lnTo>
                  <a:pt x="74317" y="119916"/>
                </a:lnTo>
                <a:lnTo>
                  <a:pt x="93137" y="120002"/>
                </a:lnTo>
                <a:lnTo>
                  <a:pt x="97334" y="119054"/>
                </a:lnTo>
                <a:lnTo>
                  <a:pt x="104537" y="115460"/>
                </a:lnTo>
                <a:lnTo>
                  <a:pt x="113948" y="108082"/>
                </a:lnTo>
                <a:lnTo>
                  <a:pt x="122768" y="99864"/>
                </a:lnTo>
                <a:lnTo>
                  <a:pt x="131414" y="86845"/>
                </a:lnTo>
                <a:lnTo>
                  <a:pt x="142869" y="71271"/>
                </a:lnTo>
                <a:lnTo>
                  <a:pt x="148588" y="61521"/>
                </a:lnTo>
                <a:lnTo>
                  <a:pt x="157162" y="49873"/>
                </a:lnTo>
                <a:lnTo>
                  <a:pt x="159068" y="45631"/>
                </a:lnTo>
                <a:lnTo>
                  <a:pt x="161184" y="35838"/>
                </a:lnTo>
                <a:lnTo>
                  <a:pt x="162376" y="24166"/>
                </a:lnTo>
                <a:lnTo>
                  <a:pt x="163496" y="20873"/>
                </a:lnTo>
                <a:lnTo>
                  <a:pt x="168670" y="11688"/>
                </a:lnTo>
                <a:lnTo>
                  <a:pt x="171418" y="152"/>
                </a:lnTo>
                <a:lnTo>
                  <a:pt x="164067" y="14"/>
                </a:lnTo>
                <a:lnTo>
                  <a:pt x="167781" y="4"/>
                </a:lnTo>
                <a:lnTo>
                  <a:pt x="169004" y="956"/>
                </a:lnTo>
                <a:lnTo>
                  <a:pt x="169819" y="2542"/>
                </a:lnTo>
                <a:lnTo>
                  <a:pt x="171128" y="7381"/>
                </a:lnTo>
                <a:lnTo>
                  <a:pt x="175906" y="12770"/>
                </a:lnTo>
                <a:lnTo>
                  <a:pt x="177278" y="16134"/>
                </a:lnTo>
                <a:lnTo>
                  <a:pt x="180162" y="29016"/>
                </a:lnTo>
                <a:lnTo>
                  <a:pt x="185673" y="40242"/>
                </a:lnTo>
                <a:lnTo>
                  <a:pt x="187297" y="49953"/>
                </a:lnTo>
                <a:lnTo>
                  <a:pt x="190558" y="58079"/>
                </a:lnTo>
                <a:lnTo>
                  <a:pt x="192762" y="61579"/>
                </a:lnTo>
                <a:lnTo>
                  <a:pt x="195210" y="73089"/>
                </a:lnTo>
                <a:lnTo>
                  <a:pt x="195862" y="80159"/>
                </a:lnTo>
                <a:lnTo>
                  <a:pt x="199128" y="90553"/>
                </a:lnTo>
                <a:lnTo>
                  <a:pt x="201332" y="94659"/>
                </a:lnTo>
                <a:lnTo>
                  <a:pt x="203781" y="104301"/>
                </a:lnTo>
                <a:lnTo>
                  <a:pt x="205822" y="114936"/>
                </a:lnTo>
                <a:lnTo>
                  <a:pt x="209904" y="126013"/>
                </a:lnTo>
                <a:lnTo>
                  <a:pt x="211374" y="132586"/>
                </a:lnTo>
                <a:lnTo>
                  <a:pt x="212353" y="139826"/>
                </a:lnTo>
                <a:lnTo>
                  <a:pt x="213007" y="147510"/>
                </a:lnTo>
                <a:lnTo>
                  <a:pt x="213442" y="155490"/>
                </a:lnTo>
                <a:lnTo>
                  <a:pt x="213926" y="171977"/>
                </a:lnTo>
                <a:lnTo>
                  <a:pt x="215007" y="179421"/>
                </a:lnTo>
                <a:lnTo>
                  <a:pt x="216681" y="186289"/>
                </a:lnTo>
                <a:lnTo>
                  <a:pt x="218749" y="192773"/>
                </a:lnTo>
                <a:lnTo>
                  <a:pt x="220128" y="199953"/>
                </a:lnTo>
                <a:lnTo>
                  <a:pt x="221047" y="207597"/>
                </a:lnTo>
                <a:lnTo>
                  <a:pt x="221660" y="215551"/>
                </a:lnTo>
                <a:lnTo>
                  <a:pt x="222068" y="223710"/>
                </a:lnTo>
                <a:lnTo>
                  <a:pt x="222522" y="240397"/>
                </a:lnTo>
                <a:lnTo>
                  <a:pt x="221691" y="248847"/>
                </a:lnTo>
                <a:lnTo>
                  <a:pt x="220184" y="257338"/>
                </a:lnTo>
                <a:lnTo>
                  <a:pt x="218227" y="265857"/>
                </a:lnTo>
                <a:lnTo>
                  <a:pt x="216922" y="274393"/>
                </a:lnTo>
                <a:lnTo>
                  <a:pt x="216053" y="282941"/>
                </a:lnTo>
                <a:lnTo>
                  <a:pt x="215473" y="291498"/>
                </a:lnTo>
                <a:lnTo>
                  <a:pt x="214828" y="306084"/>
                </a:lnTo>
                <a:lnTo>
                  <a:pt x="214542" y="319870"/>
                </a:lnTo>
                <a:lnTo>
                  <a:pt x="214343" y="355848"/>
                </a:lnTo>
                <a:lnTo>
                  <a:pt x="211786" y="368022"/>
                </a:lnTo>
                <a:lnTo>
                  <a:pt x="207475" y="379783"/>
                </a:lnTo>
                <a:lnTo>
                  <a:pt x="202384" y="391360"/>
                </a:lnTo>
                <a:lnTo>
                  <a:pt x="194162" y="404037"/>
                </a:lnTo>
                <a:lnTo>
                  <a:pt x="191354" y="406518"/>
                </a:lnTo>
                <a:lnTo>
                  <a:pt x="188530" y="408172"/>
                </a:lnTo>
                <a:lnTo>
                  <a:pt x="185694" y="409275"/>
                </a:lnTo>
                <a:lnTo>
                  <a:pt x="180004" y="413040"/>
                </a:lnTo>
                <a:lnTo>
                  <a:pt x="177152" y="415378"/>
                </a:lnTo>
                <a:lnTo>
                  <a:pt x="173347" y="416936"/>
                </a:lnTo>
                <a:lnTo>
                  <a:pt x="164038" y="418668"/>
                </a:lnTo>
                <a:lnTo>
                  <a:pt x="156091" y="419437"/>
                </a:lnTo>
                <a:lnTo>
                  <a:pt x="149384" y="419779"/>
                </a:lnTo>
                <a:lnTo>
                  <a:pt x="140253" y="419972"/>
                </a:lnTo>
                <a:lnTo>
                  <a:pt x="134408" y="420017"/>
                </a:lnTo>
                <a:lnTo>
                  <a:pt x="131515" y="419076"/>
                </a:lnTo>
                <a:lnTo>
                  <a:pt x="125761" y="415491"/>
                </a:lnTo>
                <a:lnTo>
                  <a:pt x="117167" y="408118"/>
                </a:lnTo>
                <a:lnTo>
                  <a:pt x="108588" y="399901"/>
                </a:lnTo>
                <a:lnTo>
                  <a:pt x="100014" y="386883"/>
                </a:lnTo>
                <a:lnTo>
                  <a:pt x="96838" y="376418"/>
                </a:lnTo>
                <a:lnTo>
                  <a:pt x="95427" y="365417"/>
                </a:lnTo>
                <a:lnTo>
                  <a:pt x="94800" y="354178"/>
                </a:lnTo>
                <a:lnTo>
                  <a:pt x="94521" y="342832"/>
                </a:lnTo>
                <a:lnTo>
                  <a:pt x="94342" y="320027"/>
                </a:lnTo>
                <a:lnTo>
                  <a:pt x="95280" y="313364"/>
                </a:lnTo>
                <a:lnTo>
                  <a:pt x="96858" y="306064"/>
                </a:lnTo>
                <a:lnTo>
                  <a:pt x="98862" y="298340"/>
                </a:lnTo>
                <a:lnTo>
                  <a:pt x="101151" y="291286"/>
                </a:lnTo>
                <a:lnTo>
                  <a:pt x="106233" y="278368"/>
                </a:lnTo>
                <a:lnTo>
                  <a:pt x="111668" y="266277"/>
                </a:lnTo>
                <a:lnTo>
                  <a:pt x="118210" y="254553"/>
                </a:lnTo>
                <a:lnTo>
                  <a:pt x="127468" y="242992"/>
                </a:lnTo>
                <a:lnTo>
                  <a:pt x="132604" y="237242"/>
                </a:lnTo>
                <a:lnTo>
                  <a:pt x="143390" y="225774"/>
                </a:lnTo>
                <a:lnTo>
                  <a:pt x="155622" y="213158"/>
                </a:lnTo>
                <a:lnTo>
                  <a:pt x="164733" y="206497"/>
                </a:lnTo>
                <a:lnTo>
                  <a:pt x="169830" y="203387"/>
                </a:lnTo>
                <a:lnTo>
                  <a:pt x="175133" y="201314"/>
                </a:lnTo>
                <a:lnTo>
                  <a:pt x="180573" y="199932"/>
                </a:lnTo>
                <a:lnTo>
                  <a:pt x="186104" y="199010"/>
                </a:lnTo>
                <a:lnTo>
                  <a:pt x="191697" y="197443"/>
                </a:lnTo>
                <a:lnTo>
                  <a:pt x="197331" y="195447"/>
                </a:lnTo>
                <a:lnTo>
                  <a:pt x="202992" y="193163"/>
                </a:lnTo>
                <a:lnTo>
                  <a:pt x="211821" y="190625"/>
                </a:lnTo>
                <a:lnTo>
                  <a:pt x="219873" y="189498"/>
                </a:lnTo>
                <a:lnTo>
                  <a:pt x="224687" y="189197"/>
                </a:lnTo>
                <a:lnTo>
                  <a:pt x="229802" y="188996"/>
                </a:lnTo>
                <a:lnTo>
                  <a:pt x="240564" y="188774"/>
                </a:lnTo>
                <a:lnTo>
                  <a:pt x="284419" y="188598"/>
                </a:lnTo>
                <a:lnTo>
                  <a:pt x="287721" y="189550"/>
                </a:lnTo>
                <a:lnTo>
                  <a:pt x="296917" y="194487"/>
                </a:lnTo>
                <a:lnTo>
                  <a:pt x="299863" y="195381"/>
                </a:lnTo>
                <a:lnTo>
                  <a:pt x="308610" y="19716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6"/>
          <p:cNvSpPr/>
          <p:nvPr/>
        </p:nvSpPr>
        <p:spPr>
          <a:xfrm>
            <a:off x="1709137" y="4637722"/>
            <a:ext cx="162526" cy="8574"/>
          </a:xfrm>
          <a:custGeom>
            <a:avLst/>
            <a:gdLst/>
            <a:ahLst/>
            <a:cxnLst/>
            <a:rect l="0" t="0" r="0" b="0"/>
            <a:pathLst>
              <a:path w="162526" h="8574">
                <a:moveTo>
                  <a:pt x="8220" y="0"/>
                </a:moveTo>
                <a:lnTo>
                  <a:pt x="0" y="0"/>
                </a:lnTo>
                <a:lnTo>
                  <a:pt x="28269" y="0"/>
                </a:lnTo>
                <a:lnTo>
                  <a:pt x="32064" y="953"/>
                </a:lnTo>
                <a:lnTo>
                  <a:pt x="36498" y="2540"/>
                </a:lnTo>
                <a:lnTo>
                  <a:pt x="41360" y="4551"/>
                </a:lnTo>
                <a:lnTo>
                  <a:pt x="46506" y="5892"/>
                </a:lnTo>
                <a:lnTo>
                  <a:pt x="51841" y="6785"/>
                </a:lnTo>
                <a:lnTo>
                  <a:pt x="57303" y="7381"/>
                </a:lnTo>
                <a:lnTo>
                  <a:pt x="62850" y="7778"/>
                </a:lnTo>
                <a:lnTo>
                  <a:pt x="68452" y="8043"/>
                </a:lnTo>
                <a:lnTo>
                  <a:pt x="79757" y="8337"/>
                </a:lnTo>
                <a:lnTo>
                  <a:pt x="162525" y="85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7"/>
          <p:cNvSpPr/>
          <p:nvPr/>
        </p:nvSpPr>
        <p:spPr>
          <a:xfrm>
            <a:off x="1734502" y="4706302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0"/>
                </a:moveTo>
                <a:lnTo>
                  <a:pt x="183677" y="0"/>
                </a:lnTo>
                <a:lnTo>
                  <a:pt x="186269" y="953"/>
                </a:lnTo>
                <a:lnTo>
                  <a:pt x="188949" y="2540"/>
                </a:lnTo>
                <a:lnTo>
                  <a:pt x="197167" y="85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8"/>
          <p:cNvSpPr/>
          <p:nvPr/>
        </p:nvSpPr>
        <p:spPr>
          <a:xfrm>
            <a:off x="2145982" y="4620577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0"/>
                </a:moveTo>
                <a:lnTo>
                  <a:pt x="20151" y="0"/>
                </a:lnTo>
                <a:lnTo>
                  <a:pt x="23912" y="953"/>
                </a:lnTo>
                <a:lnTo>
                  <a:pt x="28324" y="2540"/>
                </a:lnTo>
                <a:lnTo>
                  <a:pt x="33170" y="4551"/>
                </a:lnTo>
                <a:lnTo>
                  <a:pt x="37353" y="5892"/>
                </a:lnTo>
                <a:lnTo>
                  <a:pt x="41095" y="6785"/>
                </a:lnTo>
                <a:lnTo>
                  <a:pt x="44542" y="7381"/>
                </a:lnTo>
                <a:lnTo>
                  <a:pt x="48744" y="7778"/>
                </a:lnTo>
                <a:lnTo>
                  <a:pt x="53451" y="8043"/>
                </a:lnTo>
                <a:lnTo>
                  <a:pt x="62808" y="8337"/>
                </a:lnTo>
                <a:lnTo>
                  <a:pt x="76577" y="8526"/>
                </a:lnTo>
                <a:lnTo>
                  <a:pt x="93019" y="8563"/>
                </a:lnTo>
                <a:lnTo>
                  <a:pt x="97255" y="9519"/>
                </a:lnTo>
                <a:lnTo>
                  <a:pt x="101032" y="11109"/>
                </a:lnTo>
                <a:lnTo>
                  <a:pt x="104502" y="13121"/>
                </a:lnTo>
                <a:lnTo>
                  <a:pt x="108721" y="14462"/>
                </a:lnTo>
                <a:lnTo>
                  <a:pt x="113438" y="15357"/>
                </a:lnTo>
                <a:lnTo>
                  <a:pt x="118488" y="15953"/>
                </a:lnTo>
                <a:lnTo>
                  <a:pt x="123759" y="16350"/>
                </a:lnTo>
                <a:lnTo>
                  <a:pt x="129179" y="16615"/>
                </a:lnTo>
                <a:lnTo>
                  <a:pt x="143368" y="16988"/>
                </a:lnTo>
                <a:lnTo>
                  <a:pt x="180022" y="171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9"/>
          <p:cNvSpPr/>
          <p:nvPr/>
        </p:nvSpPr>
        <p:spPr>
          <a:xfrm>
            <a:off x="2351722" y="4500566"/>
            <a:ext cx="213809" cy="265745"/>
          </a:xfrm>
          <a:custGeom>
            <a:avLst/>
            <a:gdLst/>
            <a:ahLst/>
            <a:cxnLst/>
            <a:rect l="0" t="0" r="0" b="0"/>
            <a:pathLst>
              <a:path w="213809" h="265745">
                <a:moveTo>
                  <a:pt x="34290" y="42859"/>
                </a:moveTo>
                <a:lnTo>
                  <a:pt x="34290" y="30927"/>
                </a:lnTo>
                <a:lnTo>
                  <a:pt x="35242" y="29189"/>
                </a:lnTo>
                <a:lnTo>
                  <a:pt x="36830" y="28031"/>
                </a:lnTo>
                <a:lnTo>
                  <a:pt x="42086" y="25791"/>
                </a:lnTo>
                <a:lnTo>
                  <a:pt x="55756" y="19175"/>
                </a:lnTo>
                <a:lnTo>
                  <a:pt x="83060" y="5602"/>
                </a:lnTo>
                <a:lnTo>
                  <a:pt x="89664" y="3734"/>
                </a:lnTo>
                <a:lnTo>
                  <a:pt x="96923" y="2488"/>
                </a:lnTo>
                <a:lnTo>
                  <a:pt x="104620" y="1657"/>
                </a:lnTo>
                <a:lnTo>
                  <a:pt x="110705" y="1104"/>
                </a:lnTo>
                <a:lnTo>
                  <a:pt x="115713" y="734"/>
                </a:lnTo>
                <a:lnTo>
                  <a:pt x="120005" y="489"/>
                </a:lnTo>
                <a:lnTo>
                  <a:pt x="132393" y="215"/>
                </a:lnTo>
                <a:lnTo>
                  <a:pt x="178627" y="0"/>
                </a:lnTo>
                <a:lnTo>
                  <a:pt x="182902" y="951"/>
                </a:lnTo>
                <a:lnTo>
                  <a:pt x="186705" y="2538"/>
                </a:lnTo>
                <a:lnTo>
                  <a:pt x="190192" y="4548"/>
                </a:lnTo>
                <a:lnTo>
                  <a:pt x="192517" y="6841"/>
                </a:lnTo>
                <a:lnTo>
                  <a:pt x="194067" y="9321"/>
                </a:lnTo>
                <a:lnTo>
                  <a:pt x="195790" y="14618"/>
                </a:lnTo>
                <a:lnTo>
                  <a:pt x="196555" y="20147"/>
                </a:lnTo>
                <a:lnTo>
                  <a:pt x="196895" y="28320"/>
                </a:lnTo>
                <a:lnTo>
                  <a:pt x="196986" y="33166"/>
                </a:lnTo>
                <a:lnTo>
                  <a:pt x="196094" y="37350"/>
                </a:lnTo>
                <a:lnTo>
                  <a:pt x="192563" y="44537"/>
                </a:lnTo>
                <a:lnTo>
                  <a:pt x="189335" y="48741"/>
                </a:lnTo>
                <a:lnTo>
                  <a:pt x="185278" y="53448"/>
                </a:lnTo>
                <a:lnTo>
                  <a:pt x="180669" y="58490"/>
                </a:lnTo>
                <a:lnTo>
                  <a:pt x="176644" y="63757"/>
                </a:lnTo>
                <a:lnTo>
                  <a:pt x="173007" y="69174"/>
                </a:lnTo>
                <a:lnTo>
                  <a:pt x="169631" y="74690"/>
                </a:lnTo>
                <a:lnTo>
                  <a:pt x="165475" y="79319"/>
                </a:lnTo>
                <a:lnTo>
                  <a:pt x="160799" y="83358"/>
                </a:lnTo>
                <a:lnTo>
                  <a:pt x="155777" y="87003"/>
                </a:lnTo>
                <a:lnTo>
                  <a:pt x="150524" y="91338"/>
                </a:lnTo>
                <a:lnTo>
                  <a:pt x="145117" y="96133"/>
                </a:lnTo>
                <a:lnTo>
                  <a:pt x="134981" y="105589"/>
                </a:lnTo>
                <a:lnTo>
                  <a:pt x="127302" y="112966"/>
                </a:lnTo>
                <a:lnTo>
                  <a:pt x="122968" y="116267"/>
                </a:lnTo>
                <a:lnTo>
                  <a:pt x="118173" y="119420"/>
                </a:lnTo>
                <a:lnTo>
                  <a:pt x="113072" y="122475"/>
                </a:lnTo>
                <a:lnTo>
                  <a:pt x="108719" y="125464"/>
                </a:lnTo>
                <a:lnTo>
                  <a:pt x="104864" y="128408"/>
                </a:lnTo>
                <a:lnTo>
                  <a:pt x="101342" y="131324"/>
                </a:lnTo>
                <a:lnTo>
                  <a:pt x="94888" y="134564"/>
                </a:lnTo>
                <a:lnTo>
                  <a:pt x="88845" y="136004"/>
                </a:lnTo>
                <a:lnTo>
                  <a:pt x="82984" y="136644"/>
                </a:lnTo>
                <a:lnTo>
                  <a:pt x="77166" y="137155"/>
                </a:lnTo>
                <a:lnTo>
                  <a:pt x="81707" y="137155"/>
                </a:lnTo>
                <a:lnTo>
                  <a:pt x="83999" y="136203"/>
                </a:lnTo>
                <a:lnTo>
                  <a:pt x="89085" y="132605"/>
                </a:lnTo>
                <a:lnTo>
                  <a:pt x="92728" y="131265"/>
                </a:lnTo>
                <a:lnTo>
                  <a:pt x="97061" y="130371"/>
                </a:lnTo>
                <a:lnTo>
                  <a:pt x="101855" y="129775"/>
                </a:lnTo>
                <a:lnTo>
                  <a:pt x="106003" y="129378"/>
                </a:lnTo>
                <a:lnTo>
                  <a:pt x="109721" y="129113"/>
                </a:lnTo>
                <a:lnTo>
                  <a:pt x="113153" y="128937"/>
                </a:lnTo>
                <a:lnTo>
                  <a:pt x="122045" y="128740"/>
                </a:lnTo>
                <a:lnTo>
                  <a:pt x="155588" y="128593"/>
                </a:lnTo>
                <a:lnTo>
                  <a:pt x="159923" y="129542"/>
                </a:lnTo>
                <a:lnTo>
                  <a:pt x="164718" y="131128"/>
                </a:lnTo>
                <a:lnTo>
                  <a:pt x="169819" y="133137"/>
                </a:lnTo>
                <a:lnTo>
                  <a:pt x="174173" y="135430"/>
                </a:lnTo>
                <a:lnTo>
                  <a:pt x="178028" y="137910"/>
                </a:lnTo>
                <a:lnTo>
                  <a:pt x="181550" y="140516"/>
                </a:lnTo>
                <a:lnTo>
                  <a:pt x="188004" y="145952"/>
                </a:lnTo>
                <a:lnTo>
                  <a:pt x="194047" y="151543"/>
                </a:lnTo>
                <a:lnTo>
                  <a:pt x="202805" y="160046"/>
                </a:lnTo>
                <a:lnTo>
                  <a:pt x="208563" y="165744"/>
                </a:lnTo>
                <a:lnTo>
                  <a:pt x="210479" y="168597"/>
                </a:lnTo>
                <a:lnTo>
                  <a:pt x="212609" y="174307"/>
                </a:lnTo>
                <a:lnTo>
                  <a:pt x="213555" y="182560"/>
                </a:lnTo>
                <a:lnTo>
                  <a:pt x="213808" y="187428"/>
                </a:lnTo>
                <a:lnTo>
                  <a:pt x="213023" y="192578"/>
                </a:lnTo>
                <a:lnTo>
                  <a:pt x="211548" y="197916"/>
                </a:lnTo>
                <a:lnTo>
                  <a:pt x="209612" y="203380"/>
                </a:lnTo>
                <a:lnTo>
                  <a:pt x="207369" y="207976"/>
                </a:lnTo>
                <a:lnTo>
                  <a:pt x="202336" y="215621"/>
                </a:lnTo>
                <a:lnTo>
                  <a:pt x="196925" y="222194"/>
                </a:lnTo>
                <a:lnTo>
                  <a:pt x="194148" y="225281"/>
                </a:lnTo>
                <a:lnTo>
                  <a:pt x="190392" y="228291"/>
                </a:lnTo>
                <a:lnTo>
                  <a:pt x="185983" y="231250"/>
                </a:lnTo>
                <a:lnTo>
                  <a:pt x="181139" y="234176"/>
                </a:lnTo>
                <a:lnTo>
                  <a:pt x="176004" y="237078"/>
                </a:lnTo>
                <a:lnTo>
                  <a:pt x="165219" y="242844"/>
                </a:lnTo>
                <a:lnTo>
                  <a:pt x="148437" y="251444"/>
                </a:lnTo>
                <a:lnTo>
                  <a:pt x="143726" y="254306"/>
                </a:lnTo>
                <a:lnTo>
                  <a:pt x="139632" y="257166"/>
                </a:lnTo>
                <a:lnTo>
                  <a:pt x="135950" y="260025"/>
                </a:lnTo>
                <a:lnTo>
                  <a:pt x="131591" y="261932"/>
                </a:lnTo>
                <a:lnTo>
                  <a:pt x="126780" y="263202"/>
                </a:lnTo>
                <a:lnTo>
                  <a:pt x="121668" y="264049"/>
                </a:lnTo>
                <a:lnTo>
                  <a:pt x="116354" y="264614"/>
                </a:lnTo>
                <a:lnTo>
                  <a:pt x="110907" y="264991"/>
                </a:lnTo>
                <a:lnTo>
                  <a:pt x="105370" y="265242"/>
                </a:lnTo>
                <a:lnTo>
                  <a:pt x="94139" y="265521"/>
                </a:lnTo>
                <a:lnTo>
                  <a:pt x="58834" y="265731"/>
                </a:lnTo>
                <a:lnTo>
                  <a:pt x="54463" y="264783"/>
                </a:lnTo>
                <a:lnTo>
                  <a:pt x="49643" y="263198"/>
                </a:lnTo>
                <a:lnTo>
                  <a:pt x="44525" y="261189"/>
                </a:lnTo>
                <a:lnTo>
                  <a:pt x="39209" y="259850"/>
                </a:lnTo>
                <a:lnTo>
                  <a:pt x="33759" y="258957"/>
                </a:lnTo>
                <a:lnTo>
                  <a:pt x="28221" y="258361"/>
                </a:lnTo>
                <a:lnTo>
                  <a:pt x="23576" y="257965"/>
                </a:lnTo>
                <a:lnTo>
                  <a:pt x="19528" y="257700"/>
                </a:lnTo>
                <a:lnTo>
                  <a:pt x="10736" y="257276"/>
                </a:lnTo>
                <a:lnTo>
                  <a:pt x="6994" y="259757"/>
                </a:lnTo>
                <a:lnTo>
                  <a:pt x="0" y="26574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0"/>
          <p:cNvSpPr/>
          <p:nvPr/>
        </p:nvSpPr>
        <p:spPr>
          <a:xfrm>
            <a:off x="765809" y="4886328"/>
            <a:ext cx="634366" cy="34288"/>
          </a:xfrm>
          <a:custGeom>
            <a:avLst/>
            <a:gdLst/>
            <a:ahLst/>
            <a:cxnLst/>
            <a:rect l="0" t="0" r="0" b="0"/>
            <a:pathLst>
              <a:path w="634366" h="34288">
                <a:moveTo>
                  <a:pt x="0" y="34287"/>
                </a:moveTo>
                <a:lnTo>
                  <a:pt x="94853" y="34287"/>
                </a:lnTo>
                <a:lnTo>
                  <a:pt x="103241" y="33334"/>
                </a:lnTo>
                <a:lnTo>
                  <a:pt x="111690" y="31747"/>
                </a:lnTo>
                <a:lnTo>
                  <a:pt x="120180" y="29736"/>
                </a:lnTo>
                <a:lnTo>
                  <a:pt x="128698" y="28395"/>
                </a:lnTo>
                <a:lnTo>
                  <a:pt x="137234" y="27501"/>
                </a:lnTo>
                <a:lnTo>
                  <a:pt x="155290" y="26508"/>
                </a:lnTo>
                <a:lnTo>
                  <a:pt x="176016" y="26067"/>
                </a:lnTo>
                <a:lnTo>
                  <a:pt x="186876" y="24997"/>
                </a:lnTo>
                <a:lnTo>
                  <a:pt x="197927" y="23332"/>
                </a:lnTo>
                <a:lnTo>
                  <a:pt x="209104" y="21268"/>
                </a:lnTo>
                <a:lnTo>
                  <a:pt x="220365" y="19893"/>
                </a:lnTo>
                <a:lnTo>
                  <a:pt x="231683" y="18976"/>
                </a:lnTo>
                <a:lnTo>
                  <a:pt x="243038" y="18364"/>
                </a:lnTo>
                <a:lnTo>
                  <a:pt x="255370" y="17004"/>
                </a:lnTo>
                <a:lnTo>
                  <a:pt x="268355" y="15145"/>
                </a:lnTo>
                <a:lnTo>
                  <a:pt x="281773" y="12953"/>
                </a:lnTo>
                <a:lnTo>
                  <a:pt x="294529" y="11492"/>
                </a:lnTo>
                <a:lnTo>
                  <a:pt x="306843" y="10518"/>
                </a:lnTo>
                <a:lnTo>
                  <a:pt x="318862" y="9868"/>
                </a:lnTo>
                <a:lnTo>
                  <a:pt x="330685" y="8483"/>
                </a:lnTo>
                <a:lnTo>
                  <a:pt x="342377" y="6607"/>
                </a:lnTo>
                <a:lnTo>
                  <a:pt x="353981" y="4403"/>
                </a:lnTo>
                <a:lnTo>
                  <a:pt x="366480" y="2934"/>
                </a:lnTo>
                <a:lnTo>
                  <a:pt x="379575" y="1955"/>
                </a:lnTo>
                <a:lnTo>
                  <a:pt x="404920" y="867"/>
                </a:lnTo>
                <a:lnTo>
                  <a:pt x="425710" y="384"/>
                </a:lnTo>
                <a:lnTo>
                  <a:pt x="545330" y="0"/>
                </a:lnTo>
                <a:lnTo>
                  <a:pt x="554054" y="951"/>
                </a:lnTo>
                <a:lnTo>
                  <a:pt x="561774" y="2538"/>
                </a:lnTo>
                <a:lnTo>
                  <a:pt x="568826" y="4548"/>
                </a:lnTo>
                <a:lnTo>
                  <a:pt x="575433" y="5889"/>
                </a:lnTo>
                <a:lnTo>
                  <a:pt x="581742" y="6782"/>
                </a:lnTo>
                <a:lnTo>
                  <a:pt x="594785" y="7775"/>
                </a:lnTo>
                <a:lnTo>
                  <a:pt x="621145" y="8465"/>
                </a:lnTo>
                <a:lnTo>
                  <a:pt x="634365" y="85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1"/>
          <p:cNvSpPr/>
          <p:nvPr/>
        </p:nvSpPr>
        <p:spPr>
          <a:xfrm>
            <a:off x="757237" y="5126354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101217" y="8573"/>
                </a:lnTo>
                <a:lnTo>
                  <a:pt x="106531" y="7621"/>
                </a:lnTo>
                <a:lnTo>
                  <a:pt x="111978" y="6033"/>
                </a:lnTo>
                <a:lnTo>
                  <a:pt x="117514" y="4023"/>
                </a:lnTo>
                <a:lnTo>
                  <a:pt x="123110" y="2682"/>
                </a:lnTo>
                <a:lnTo>
                  <a:pt x="128746" y="1788"/>
                </a:lnTo>
                <a:lnTo>
                  <a:pt x="134408" y="1192"/>
                </a:lnTo>
                <a:lnTo>
                  <a:pt x="140088" y="795"/>
                </a:lnTo>
                <a:lnTo>
                  <a:pt x="145779" y="530"/>
                </a:lnTo>
                <a:lnTo>
                  <a:pt x="160351" y="1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2"/>
          <p:cNvSpPr/>
          <p:nvPr/>
        </p:nvSpPr>
        <p:spPr>
          <a:xfrm>
            <a:off x="988694" y="5015300"/>
            <a:ext cx="196553" cy="290646"/>
          </a:xfrm>
          <a:custGeom>
            <a:avLst/>
            <a:gdLst/>
            <a:ahLst/>
            <a:cxnLst/>
            <a:rect l="0" t="0" r="0" b="0"/>
            <a:pathLst>
              <a:path w="196553" h="290646">
                <a:moveTo>
                  <a:pt x="0" y="42475"/>
                </a:moveTo>
                <a:lnTo>
                  <a:pt x="0" y="34255"/>
                </a:lnTo>
                <a:lnTo>
                  <a:pt x="4551" y="29456"/>
                </a:lnTo>
                <a:lnTo>
                  <a:pt x="7797" y="27128"/>
                </a:lnTo>
                <a:lnTo>
                  <a:pt x="11866" y="24624"/>
                </a:lnTo>
                <a:lnTo>
                  <a:pt x="16483" y="22001"/>
                </a:lnTo>
                <a:lnTo>
                  <a:pt x="20514" y="20253"/>
                </a:lnTo>
                <a:lnTo>
                  <a:pt x="24153" y="19088"/>
                </a:lnTo>
                <a:lnTo>
                  <a:pt x="27532" y="18311"/>
                </a:lnTo>
                <a:lnTo>
                  <a:pt x="31690" y="16841"/>
                </a:lnTo>
                <a:lnTo>
                  <a:pt x="36367" y="14908"/>
                </a:lnTo>
                <a:lnTo>
                  <a:pt x="41390" y="12667"/>
                </a:lnTo>
                <a:lnTo>
                  <a:pt x="46643" y="11173"/>
                </a:lnTo>
                <a:lnTo>
                  <a:pt x="52051" y="10176"/>
                </a:lnTo>
                <a:lnTo>
                  <a:pt x="57561" y="9513"/>
                </a:lnTo>
                <a:lnTo>
                  <a:pt x="63139" y="8118"/>
                </a:lnTo>
                <a:lnTo>
                  <a:pt x="68763" y="6235"/>
                </a:lnTo>
                <a:lnTo>
                  <a:pt x="74417" y="4028"/>
                </a:lnTo>
                <a:lnTo>
                  <a:pt x="80091" y="2556"/>
                </a:lnTo>
                <a:lnTo>
                  <a:pt x="85779" y="1575"/>
                </a:lnTo>
                <a:lnTo>
                  <a:pt x="91476" y="920"/>
                </a:lnTo>
                <a:lnTo>
                  <a:pt x="97179" y="484"/>
                </a:lnTo>
                <a:lnTo>
                  <a:pt x="102886" y="193"/>
                </a:lnTo>
                <a:lnTo>
                  <a:pt x="108596" y="0"/>
                </a:lnTo>
                <a:lnTo>
                  <a:pt x="113355" y="823"/>
                </a:lnTo>
                <a:lnTo>
                  <a:pt x="117480" y="2325"/>
                </a:lnTo>
                <a:lnTo>
                  <a:pt x="121183" y="4278"/>
                </a:lnTo>
                <a:lnTo>
                  <a:pt x="125556" y="5580"/>
                </a:lnTo>
                <a:lnTo>
                  <a:pt x="130377" y="6448"/>
                </a:lnTo>
                <a:lnTo>
                  <a:pt x="142700" y="7842"/>
                </a:lnTo>
                <a:lnTo>
                  <a:pt x="146925" y="10572"/>
                </a:lnTo>
                <a:lnTo>
                  <a:pt x="149385" y="12634"/>
                </a:lnTo>
                <a:lnTo>
                  <a:pt x="151025" y="15913"/>
                </a:lnTo>
                <a:lnTo>
                  <a:pt x="152848" y="24637"/>
                </a:lnTo>
                <a:lnTo>
                  <a:pt x="153658" y="32325"/>
                </a:lnTo>
                <a:lnTo>
                  <a:pt x="154018" y="38916"/>
                </a:lnTo>
                <a:lnTo>
                  <a:pt x="154178" y="45020"/>
                </a:lnTo>
                <a:lnTo>
                  <a:pt x="151709" y="53449"/>
                </a:lnTo>
                <a:lnTo>
                  <a:pt x="149717" y="58363"/>
                </a:lnTo>
                <a:lnTo>
                  <a:pt x="146484" y="63545"/>
                </a:lnTo>
                <a:lnTo>
                  <a:pt x="142423" y="68904"/>
                </a:lnTo>
                <a:lnTo>
                  <a:pt x="137812" y="74381"/>
                </a:lnTo>
                <a:lnTo>
                  <a:pt x="133785" y="78986"/>
                </a:lnTo>
                <a:lnTo>
                  <a:pt x="126770" y="86642"/>
                </a:lnTo>
                <a:lnTo>
                  <a:pt x="117466" y="96307"/>
                </a:lnTo>
                <a:lnTo>
                  <a:pt x="113553" y="99318"/>
                </a:lnTo>
                <a:lnTo>
                  <a:pt x="109040" y="102277"/>
                </a:lnTo>
                <a:lnTo>
                  <a:pt x="104126" y="105203"/>
                </a:lnTo>
                <a:lnTo>
                  <a:pt x="98945" y="108106"/>
                </a:lnTo>
                <a:lnTo>
                  <a:pt x="80399" y="117922"/>
                </a:lnTo>
                <a:lnTo>
                  <a:pt x="76056" y="118869"/>
                </a:lnTo>
                <a:lnTo>
                  <a:pt x="70057" y="119478"/>
                </a:lnTo>
                <a:lnTo>
                  <a:pt x="76091" y="119614"/>
                </a:lnTo>
                <a:lnTo>
                  <a:pt x="76445" y="118666"/>
                </a:lnTo>
                <a:lnTo>
                  <a:pt x="76838" y="115072"/>
                </a:lnTo>
                <a:lnTo>
                  <a:pt x="77896" y="113733"/>
                </a:lnTo>
                <a:lnTo>
                  <a:pt x="79553" y="112840"/>
                </a:lnTo>
                <a:lnTo>
                  <a:pt x="83935" y="111848"/>
                </a:lnTo>
                <a:lnTo>
                  <a:pt x="89057" y="111407"/>
                </a:lnTo>
                <a:lnTo>
                  <a:pt x="92709" y="110337"/>
                </a:lnTo>
                <a:lnTo>
                  <a:pt x="97049" y="108671"/>
                </a:lnTo>
                <a:lnTo>
                  <a:pt x="101847" y="106608"/>
                </a:lnTo>
                <a:lnTo>
                  <a:pt x="105998" y="105233"/>
                </a:lnTo>
                <a:lnTo>
                  <a:pt x="109718" y="104316"/>
                </a:lnTo>
                <a:lnTo>
                  <a:pt x="113150" y="103705"/>
                </a:lnTo>
                <a:lnTo>
                  <a:pt x="117344" y="103297"/>
                </a:lnTo>
                <a:lnTo>
                  <a:pt x="122044" y="103026"/>
                </a:lnTo>
                <a:lnTo>
                  <a:pt x="131395" y="102724"/>
                </a:lnTo>
                <a:lnTo>
                  <a:pt x="142966" y="102554"/>
                </a:lnTo>
                <a:lnTo>
                  <a:pt x="152758" y="102514"/>
                </a:lnTo>
                <a:lnTo>
                  <a:pt x="157084" y="103456"/>
                </a:lnTo>
                <a:lnTo>
                  <a:pt x="160920" y="105037"/>
                </a:lnTo>
                <a:lnTo>
                  <a:pt x="164430" y="107043"/>
                </a:lnTo>
                <a:lnTo>
                  <a:pt x="173410" y="111812"/>
                </a:lnTo>
                <a:lnTo>
                  <a:pt x="178472" y="114417"/>
                </a:lnTo>
                <a:lnTo>
                  <a:pt x="182799" y="117106"/>
                </a:lnTo>
                <a:lnTo>
                  <a:pt x="186636" y="119852"/>
                </a:lnTo>
                <a:lnTo>
                  <a:pt x="190147" y="122634"/>
                </a:lnTo>
                <a:lnTo>
                  <a:pt x="192487" y="126395"/>
                </a:lnTo>
                <a:lnTo>
                  <a:pt x="194047" y="130806"/>
                </a:lnTo>
                <a:lnTo>
                  <a:pt x="195088" y="135653"/>
                </a:lnTo>
                <a:lnTo>
                  <a:pt x="195781" y="140788"/>
                </a:lnTo>
                <a:lnTo>
                  <a:pt x="196243" y="146117"/>
                </a:lnTo>
                <a:lnTo>
                  <a:pt x="196552" y="151574"/>
                </a:lnTo>
                <a:lnTo>
                  <a:pt x="195805" y="157118"/>
                </a:lnTo>
                <a:lnTo>
                  <a:pt x="194354" y="162719"/>
                </a:lnTo>
                <a:lnTo>
                  <a:pt x="192434" y="168357"/>
                </a:lnTo>
                <a:lnTo>
                  <a:pt x="190202" y="174022"/>
                </a:lnTo>
                <a:lnTo>
                  <a:pt x="187762" y="179703"/>
                </a:lnTo>
                <a:lnTo>
                  <a:pt x="185182" y="185395"/>
                </a:lnTo>
                <a:lnTo>
                  <a:pt x="182510" y="192048"/>
                </a:lnTo>
                <a:lnTo>
                  <a:pt x="177001" y="207059"/>
                </a:lnTo>
                <a:lnTo>
                  <a:pt x="173246" y="214110"/>
                </a:lnTo>
                <a:lnTo>
                  <a:pt x="168837" y="220716"/>
                </a:lnTo>
                <a:lnTo>
                  <a:pt x="163993" y="227024"/>
                </a:lnTo>
                <a:lnTo>
                  <a:pt x="159812" y="233135"/>
                </a:lnTo>
                <a:lnTo>
                  <a:pt x="156071" y="239114"/>
                </a:lnTo>
                <a:lnTo>
                  <a:pt x="152625" y="245005"/>
                </a:lnTo>
                <a:lnTo>
                  <a:pt x="148423" y="249885"/>
                </a:lnTo>
                <a:lnTo>
                  <a:pt x="143716" y="254091"/>
                </a:lnTo>
                <a:lnTo>
                  <a:pt x="138673" y="257847"/>
                </a:lnTo>
                <a:lnTo>
                  <a:pt x="133407" y="262256"/>
                </a:lnTo>
                <a:lnTo>
                  <a:pt x="127990" y="267101"/>
                </a:lnTo>
                <a:lnTo>
                  <a:pt x="122475" y="272235"/>
                </a:lnTo>
                <a:lnTo>
                  <a:pt x="117845" y="275658"/>
                </a:lnTo>
                <a:lnTo>
                  <a:pt x="113806" y="277940"/>
                </a:lnTo>
                <a:lnTo>
                  <a:pt x="110161" y="279462"/>
                </a:lnTo>
                <a:lnTo>
                  <a:pt x="105826" y="281428"/>
                </a:lnTo>
                <a:lnTo>
                  <a:pt x="95929" y="286154"/>
                </a:lnTo>
                <a:lnTo>
                  <a:pt x="90623" y="287795"/>
                </a:lnTo>
                <a:lnTo>
                  <a:pt x="85180" y="288889"/>
                </a:lnTo>
                <a:lnTo>
                  <a:pt x="79647" y="289618"/>
                </a:lnTo>
                <a:lnTo>
                  <a:pt x="75006" y="290104"/>
                </a:lnTo>
                <a:lnTo>
                  <a:pt x="70959" y="290429"/>
                </a:lnTo>
                <a:lnTo>
                  <a:pt x="67309" y="290645"/>
                </a:lnTo>
                <a:lnTo>
                  <a:pt x="63923" y="289837"/>
                </a:lnTo>
                <a:lnTo>
                  <a:pt x="60713" y="288345"/>
                </a:lnTo>
                <a:lnTo>
                  <a:pt x="57620" y="286398"/>
                </a:lnTo>
                <a:lnTo>
                  <a:pt x="51644" y="284235"/>
                </a:lnTo>
                <a:lnTo>
                  <a:pt x="44598" y="282847"/>
                </a:lnTo>
                <a:lnTo>
                  <a:pt x="44019" y="281780"/>
                </a:lnTo>
                <a:lnTo>
                  <a:pt x="42863" y="27393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3"/>
          <p:cNvSpPr/>
          <p:nvPr/>
        </p:nvSpPr>
        <p:spPr>
          <a:xfrm>
            <a:off x="2163127" y="4826317"/>
            <a:ext cx="394336" cy="25719"/>
          </a:xfrm>
          <a:custGeom>
            <a:avLst/>
            <a:gdLst/>
            <a:ahLst/>
            <a:cxnLst/>
            <a:rect l="0" t="0" r="0" b="0"/>
            <a:pathLst>
              <a:path w="394336" h="25719">
                <a:moveTo>
                  <a:pt x="0" y="25718"/>
                </a:moveTo>
                <a:lnTo>
                  <a:pt x="4551" y="25718"/>
                </a:lnTo>
                <a:lnTo>
                  <a:pt x="5891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9683" y="19826"/>
                </a:lnTo>
                <a:lnTo>
                  <a:pt x="13123" y="18932"/>
                </a:lnTo>
                <a:lnTo>
                  <a:pt x="17321" y="18336"/>
                </a:lnTo>
                <a:lnTo>
                  <a:pt x="27066" y="17674"/>
                </a:lnTo>
                <a:lnTo>
                  <a:pt x="40722" y="17302"/>
                </a:lnTo>
                <a:lnTo>
                  <a:pt x="58420" y="17176"/>
                </a:lnTo>
                <a:lnTo>
                  <a:pt x="64664" y="16213"/>
                </a:lnTo>
                <a:lnTo>
                  <a:pt x="71685" y="14619"/>
                </a:lnTo>
                <a:lnTo>
                  <a:pt x="79222" y="12603"/>
                </a:lnTo>
                <a:lnTo>
                  <a:pt x="86152" y="11260"/>
                </a:lnTo>
                <a:lnTo>
                  <a:pt x="92677" y="10364"/>
                </a:lnTo>
                <a:lnTo>
                  <a:pt x="98932" y="9767"/>
                </a:lnTo>
                <a:lnTo>
                  <a:pt x="105960" y="9369"/>
                </a:lnTo>
                <a:lnTo>
                  <a:pt x="121388" y="8926"/>
                </a:lnTo>
                <a:lnTo>
                  <a:pt x="205764" y="8579"/>
                </a:lnTo>
                <a:lnTo>
                  <a:pt x="340008" y="8573"/>
                </a:lnTo>
                <a:lnTo>
                  <a:pt x="345734" y="7620"/>
                </a:lnTo>
                <a:lnTo>
                  <a:pt x="351457" y="6033"/>
                </a:lnTo>
                <a:lnTo>
                  <a:pt x="357177" y="4022"/>
                </a:lnTo>
                <a:lnTo>
                  <a:pt x="361943" y="2681"/>
                </a:lnTo>
                <a:lnTo>
                  <a:pt x="366073" y="1787"/>
                </a:lnTo>
                <a:lnTo>
                  <a:pt x="369779" y="1191"/>
                </a:lnTo>
                <a:lnTo>
                  <a:pt x="376436" y="530"/>
                </a:lnTo>
                <a:lnTo>
                  <a:pt x="385539" y="157"/>
                </a:lnTo>
                <a:lnTo>
                  <a:pt x="39433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4"/>
          <p:cNvSpPr/>
          <p:nvPr/>
        </p:nvSpPr>
        <p:spPr>
          <a:xfrm>
            <a:off x="2137409" y="5006340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5"/>
          <p:cNvSpPr/>
          <p:nvPr/>
        </p:nvSpPr>
        <p:spPr>
          <a:xfrm>
            <a:off x="2368867" y="4870412"/>
            <a:ext cx="188438" cy="238799"/>
          </a:xfrm>
          <a:custGeom>
            <a:avLst/>
            <a:gdLst/>
            <a:ahLst/>
            <a:cxnLst/>
            <a:rect l="0" t="0" r="0" b="0"/>
            <a:pathLst>
              <a:path w="188438" h="238799">
                <a:moveTo>
                  <a:pt x="0" y="50203"/>
                </a:moveTo>
                <a:lnTo>
                  <a:pt x="0" y="41983"/>
                </a:lnTo>
                <a:lnTo>
                  <a:pt x="4551" y="37184"/>
                </a:lnTo>
                <a:lnTo>
                  <a:pt x="11932" y="29729"/>
                </a:lnTo>
                <a:lnTo>
                  <a:pt x="15575" y="27981"/>
                </a:lnTo>
                <a:lnTo>
                  <a:pt x="19908" y="26816"/>
                </a:lnTo>
                <a:lnTo>
                  <a:pt x="24702" y="26039"/>
                </a:lnTo>
                <a:lnTo>
                  <a:pt x="28850" y="24569"/>
                </a:lnTo>
                <a:lnTo>
                  <a:pt x="32569" y="22636"/>
                </a:lnTo>
                <a:lnTo>
                  <a:pt x="36000" y="20395"/>
                </a:lnTo>
                <a:lnTo>
                  <a:pt x="40192" y="17948"/>
                </a:lnTo>
                <a:lnTo>
                  <a:pt x="44893" y="15365"/>
                </a:lnTo>
                <a:lnTo>
                  <a:pt x="49931" y="12690"/>
                </a:lnTo>
                <a:lnTo>
                  <a:pt x="54242" y="10906"/>
                </a:lnTo>
                <a:lnTo>
                  <a:pt x="58069" y="9718"/>
                </a:lnTo>
                <a:lnTo>
                  <a:pt x="61573" y="8925"/>
                </a:lnTo>
                <a:lnTo>
                  <a:pt x="65813" y="8397"/>
                </a:lnTo>
                <a:lnTo>
                  <a:pt x="70546" y="8045"/>
                </a:lnTo>
                <a:lnTo>
                  <a:pt x="75606" y="7810"/>
                </a:lnTo>
                <a:lnTo>
                  <a:pt x="79931" y="6701"/>
                </a:lnTo>
                <a:lnTo>
                  <a:pt x="83767" y="5009"/>
                </a:lnTo>
                <a:lnTo>
                  <a:pt x="87277" y="2929"/>
                </a:lnTo>
                <a:lnTo>
                  <a:pt x="91522" y="1542"/>
                </a:lnTo>
                <a:lnTo>
                  <a:pt x="96257" y="617"/>
                </a:lnTo>
                <a:lnTo>
                  <a:pt x="101319" y="0"/>
                </a:lnTo>
                <a:lnTo>
                  <a:pt x="105646" y="542"/>
                </a:lnTo>
                <a:lnTo>
                  <a:pt x="109483" y="1856"/>
                </a:lnTo>
                <a:lnTo>
                  <a:pt x="112994" y="3684"/>
                </a:lnTo>
                <a:lnTo>
                  <a:pt x="115334" y="5855"/>
                </a:lnTo>
                <a:lnTo>
                  <a:pt x="116894" y="8255"/>
                </a:lnTo>
                <a:lnTo>
                  <a:pt x="118628" y="13462"/>
                </a:lnTo>
                <a:lnTo>
                  <a:pt x="119399" y="18951"/>
                </a:lnTo>
                <a:lnTo>
                  <a:pt x="119604" y="22701"/>
                </a:lnTo>
                <a:lnTo>
                  <a:pt x="119832" y="31947"/>
                </a:lnTo>
                <a:lnTo>
                  <a:pt x="118941" y="36127"/>
                </a:lnTo>
                <a:lnTo>
                  <a:pt x="115410" y="43312"/>
                </a:lnTo>
                <a:lnTo>
                  <a:pt x="114088" y="47514"/>
                </a:lnTo>
                <a:lnTo>
                  <a:pt x="113206" y="52220"/>
                </a:lnTo>
                <a:lnTo>
                  <a:pt x="112618" y="57262"/>
                </a:lnTo>
                <a:lnTo>
                  <a:pt x="111274" y="61577"/>
                </a:lnTo>
                <a:lnTo>
                  <a:pt x="107240" y="68910"/>
                </a:lnTo>
                <a:lnTo>
                  <a:pt x="102272" y="75345"/>
                </a:lnTo>
                <a:lnTo>
                  <a:pt x="99614" y="78394"/>
                </a:lnTo>
                <a:lnTo>
                  <a:pt x="97842" y="81379"/>
                </a:lnTo>
                <a:lnTo>
                  <a:pt x="95873" y="87237"/>
                </a:lnTo>
                <a:lnTo>
                  <a:pt x="94395" y="89180"/>
                </a:lnTo>
                <a:lnTo>
                  <a:pt x="92457" y="90475"/>
                </a:lnTo>
                <a:lnTo>
                  <a:pt x="87055" y="92554"/>
                </a:lnTo>
                <a:lnTo>
                  <a:pt x="81568" y="92913"/>
                </a:lnTo>
                <a:lnTo>
                  <a:pt x="78461" y="93020"/>
                </a:lnTo>
                <a:lnTo>
                  <a:pt x="84110" y="93059"/>
                </a:lnTo>
                <a:lnTo>
                  <a:pt x="98467" y="93065"/>
                </a:lnTo>
                <a:lnTo>
                  <a:pt x="101840" y="92113"/>
                </a:lnTo>
                <a:lnTo>
                  <a:pt x="105993" y="90525"/>
                </a:lnTo>
                <a:lnTo>
                  <a:pt x="110667" y="88515"/>
                </a:lnTo>
                <a:lnTo>
                  <a:pt x="115688" y="87174"/>
                </a:lnTo>
                <a:lnTo>
                  <a:pt x="120941" y="86280"/>
                </a:lnTo>
                <a:lnTo>
                  <a:pt x="126347" y="85684"/>
                </a:lnTo>
                <a:lnTo>
                  <a:pt x="130904" y="85287"/>
                </a:lnTo>
                <a:lnTo>
                  <a:pt x="134894" y="85022"/>
                </a:lnTo>
                <a:lnTo>
                  <a:pt x="141868" y="84728"/>
                </a:lnTo>
                <a:lnTo>
                  <a:pt x="148142" y="84597"/>
                </a:lnTo>
                <a:lnTo>
                  <a:pt x="161581" y="84523"/>
                </a:lnTo>
                <a:lnTo>
                  <a:pt x="165823" y="85466"/>
                </a:lnTo>
                <a:lnTo>
                  <a:pt x="169604" y="87047"/>
                </a:lnTo>
                <a:lnTo>
                  <a:pt x="173077" y="89053"/>
                </a:lnTo>
                <a:lnTo>
                  <a:pt x="176344" y="90391"/>
                </a:lnTo>
                <a:lnTo>
                  <a:pt x="179475" y="91282"/>
                </a:lnTo>
                <a:lnTo>
                  <a:pt x="182515" y="91876"/>
                </a:lnTo>
                <a:lnTo>
                  <a:pt x="184542" y="94177"/>
                </a:lnTo>
                <a:lnTo>
                  <a:pt x="185893" y="97616"/>
                </a:lnTo>
                <a:lnTo>
                  <a:pt x="186794" y="101815"/>
                </a:lnTo>
                <a:lnTo>
                  <a:pt x="187794" y="109019"/>
                </a:lnTo>
                <a:lnTo>
                  <a:pt x="188239" y="116348"/>
                </a:lnTo>
                <a:lnTo>
                  <a:pt x="188437" y="125956"/>
                </a:lnTo>
                <a:lnTo>
                  <a:pt x="187537" y="131185"/>
                </a:lnTo>
                <a:lnTo>
                  <a:pt x="185985" y="136576"/>
                </a:lnTo>
                <a:lnTo>
                  <a:pt x="183997" y="142075"/>
                </a:lnTo>
                <a:lnTo>
                  <a:pt x="181720" y="147646"/>
                </a:lnTo>
                <a:lnTo>
                  <a:pt x="179249" y="153265"/>
                </a:lnTo>
                <a:lnTo>
                  <a:pt x="176649" y="158915"/>
                </a:lnTo>
                <a:lnTo>
                  <a:pt x="173011" y="164588"/>
                </a:lnTo>
                <a:lnTo>
                  <a:pt x="168681" y="170275"/>
                </a:lnTo>
                <a:lnTo>
                  <a:pt x="163889" y="175971"/>
                </a:lnTo>
                <a:lnTo>
                  <a:pt x="159742" y="180720"/>
                </a:lnTo>
                <a:lnTo>
                  <a:pt x="152594" y="188538"/>
                </a:lnTo>
                <a:lnTo>
                  <a:pt x="148402" y="191956"/>
                </a:lnTo>
                <a:lnTo>
                  <a:pt x="143702" y="195187"/>
                </a:lnTo>
                <a:lnTo>
                  <a:pt x="138664" y="198294"/>
                </a:lnTo>
                <a:lnTo>
                  <a:pt x="133400" y="201318"/>
                </a:lnTo>
                <a:lnTo>
                  <a:pt x="122472" y="207217"/>
                </a:lnTo>
                <a:lnTo>
                  <a:pt x="117843" y="210124"/>
                </a:lnTo>
                <a:lnTo>
                  <a:pt x="113804" y="213015"/>
                </a:lnTo>
                <a:lnTo>
                  <a:pt x="110159" y="215894"/>
                </a:lnTo>
                <a:lnTo>
                  <a:pt x="105825" y="218766"/>
                </a:lnTo>
                <a:lnTo>
                  <a:pt x="101030" y="221633"/>
                </a:lnTo>
                <a:lnTo>
                  <a:pt x="95928" y="224497"/>
                </a:lnTo>
                <a:lnTo>
                  <a:pt x="91575" y="227359"/>
                </a:lnTo>
                <a:lnTo>
                  <a:pt x="87720" y="230219"/>
                </a:lnTo>
                <a:lnTo>
                  <a:pt x="77152" y="23879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6"/>
          <p:cNvSpPr/>
          <p:nvPr/>
        </p:nvSpPr>
        <p:spPr>
          <a:xfrm>
            <a:off x="1177289" y="5409247"/>
            <a:ext cx="197166" cy="471478"/>
          </a:xfrm>
          <a:custGeom>
            <a:avLst/>
            <a:gdLst/>
            <a:ahLst/>
            <a:cxnLst/>
            <a:rect l="0" t="0" r="0" b="0"/>
            <a:pathLst>
              <a:path w="197166" h="471478">
                <a:moveTo>
                  <a:pt x="0" y="0"/>
                </a:moveTo>
                <a:lnTo>
                  <a:pt x="0" y="57312"/>
                </a:lnTo>
                <a:lnTo>
                  <a:pt x="2540" y="68652"/>
                </a:lnTo>
                <a:lnTo>
                  <a:pt x="5892" y="80042"/>
                </a:lnTo>
                <a:lnTo>
                  <a:pt x="7381" y="91454"/>
                </a:lnTo>
                <a:lnTo>
                  <a:pt x="10583" y="105417"/>
                </a:lnTo>
                <a:lnTo>
                  <a:pt x="14229" y="119242"/>
                </a:lnTo>
                <a:lnTo>
                  <a:pt x="17234" y="133333"/>
                </a:lnTo>
                <a:lnTo>
                  <a:pt x="21312" y="143714"/>
                </a:lnTo>
                <a:lnTo>
                  <a:pt x="25800" y="160010"/>
                </a:lnTo>
                <a:lnTo>
                  <a:pt x="29882" y="169858"/>
                </a:lnTo>
                <a:lnTo>
                  <a:pt x="34871" y="178045"/>
                </a:lnTo>
                <a:lnTo>
                  <a:pt x="40264" y="184859"/>
                </a:lnTo>
                <a:lnTo>
                  <a:pt x="45835" y="191062"/>
                </a:lnTo>
                <a:lnTo>
                  <a:pt x="49607" y="193097"/>
                </a:lnTo>
                <a:lnTo>
                  <a:pt x="54026" y="194454"/>
                </a:lnTo>
                <a:lnTo>
                  <a:pt x="58878" y="195358"/>
                </a:lnTo>
                <a:lnTo>
                  <a:pt x="63064" y="195962"/>
                </a:lnTo>
                <a:lnTo>
                  <a:pt x="66808" y="196363"/>
                </a:lnTo>
                <a:lnTo>
                  <a:pt x="70256" y="196631"/>
                </a:lnTo>
                <a:lnTo>
                  <a:pt x="74460" y="197763"/>
                </a:lnTo>
                <a:lnTo>
                  <a:pt x="79168" y="199469"/>
                </a:lnTo>
                <a:lnTo>
                  <a:pt x="84211" y="201560"/>
                </a:lnTo>
                <a:lnTo>
                  <a:pt x="88526" y="202001"/>
                </a:lnTo>
                <a:lnTo>
                  <a:pt x="92355" y="201343"/>
                </a:lnTo>
                <a:lnTo>
                  <a:pt x="95860" y="199951"/>
                </a:lnTo>
                <a:lnTo>
                  <a:pt x="99149" y="199023"/>
                </a:lnTo>
                <a:lnTo>
                  <a:pt x="102295" y="198404"/>
                </a:lnTo>
                <a:lnTo>
                  <a:pt x="105344" y="197992"/>
                </a:lnTo>
                <a:lnTo>
                  <a:pt x="108330" y="196765"/>
                </a:lnTo>
                <a:lnTo>
                  <a:pt x="118035" y="190487"/>
                </a:lnTo>
                <a:lnTo>
                  <a:pt x="122505" y="187951"/>
                </a:lnTo>
                <a:lnTo>
                  <a:pt x="127390" y="185308"/>
                </a:lnTo>
                <a:lnTo>
                  <a:pt x="130647" y="182594"/>
                </a:lnTo>
                <a:lnTo>
                  <a:pt x="132818" y="179832"/>
                </a:lnTo>
                <a:lnTo>
                  <a:pt x="148838" y="148077"/>
                </a:lnTo>
                <a:lnTo>
                  <a:pt x="151876" y="136933"/>
                </a:lnTo>
                <a:lnTo>
                  <a:pt x="154178" y="125629"/>
                </a:lnTo>
                <a:lnTo>
                  <a:pt x="158376" y="114255"/>
                </a:lnTo>
                <a:lnTo>
                  <a:pt x="161544" y="101692"/>
                </a:lnTo>
                <a:lnTo>
                  <a:pt x="162483" y="87387"/>
                </a:lnTo>
                <a:lnTo>
                  <a:pt x="162761" y="75634"/>
                </a:lnTo>
                <a:lnTo>
                  <a:pt x="160286" y="66635"/>
                </a:lnTo>
                <a:lnTo>
                  <a:pt x="156963" y="57238"/>
                </a:lnTo>
                <a:lnTo>
                  <a:pt x="154830" y="43444"/>
                </a:lnTo>
                <a:lnTo>
                  <a:pt x="154655" y="40393"/>
                </a:lnTo>
                <a:lnTo>
                  <a:pt x="153586" y="37406"/>
                </a:lnTo>
                <a:lnTo>
                  <a:pt x="149858" y="31548"/>
                </a:lnTo>
                <a:lnTo>
                  <a:pt x="147531" y="29604"/>
                </a:lnTo>
                <a:lnTo>
                  <a:pt x="145026" y="28309"/>
                </a:lnTo>
                <a:lnTo>
                  <a:pt x="142404" y="27445"/>
                </a:lnTo>
                <a:lnTo>
                  <a:pt x="140656" y="25917"/>
                </a:lnTo>
                <a:lnTo>
                  <a:pt x="139491" y="23945"/>
                </a:lnTo>
                <a:lnTo>
                  <a:pt x="137201" y="17264"/>
                </a:lnTo>
                <a:lnTo>
                  <a:pt x="137161" y="29919"/>
                </a:lnTo>
                <a:lnTo>
                  <a:pt x="138114" y="32328"/>
                </a:lnTo>
                <a:lnTo>
                  <a:pt x="144004" y="40271"/>
                </a:lnTo>
                <a:lnTo>
                  <a:pt x="149092" y="45838"/>
                </a:lnTo>
                <a:lnTo>
                  <a:pt x="154529" y="54028"/>
                </a:lnTo>
                <a:lnTo>
                  <a:pt x="160119" y="64017"/>
                </a:lnTo>
                <a:lnTo>
                  <a:pt x="165779" y="74808"/>
                </a:lnTo>
                <a:lnTo>
                  <a:pt x="168930" y="85953"/>
                </a:lnTo>
                <a:lnTo>
                  <a:pt x="171283" y="97256"/>
                </a:lnTo>
                <a:lnTo>
                  <a:pt x="175503" y="108630"/>
                </a:lnTo>
                <a:lnTo>
                  <a:pt x="178014" y="120035"/>
                </a:lnTo>
                <a:lnTo>
                  <a:pt x="180083" y="131454"/>
                </a:lnTo>
                <a:lnTo>
                  <a:pt x="184177" y="142879"/>
                </a:lnTo>
                <a:lnTo>
                  <a:pt x="186632" y="156847"/>
                </a:lnTo>
                <a:lnTo>
                  <a:pt x="187286" y="164572"/>
                </a:lnTo>
                <a:lnTo>
                  <a:pt x="188675" y="172580"/>
                </a:lnTo>
                <a:lnTo>
                  <a:pt x="190554" y="180776"/>
                </a:lnTo>
                <a:lnTo>
                  <a:pt x="192758" y="189097"/>
                </a:lnTo>
                <a:lnTo>
                  <a:pt x="194228" y="197503"/>
                </a:lnTo>
                <a:lnTo>
                  <a:pt x="195208" y="205964"/>
                </a:lnTo>
                <a:lnTo>
                  <a:pt x="195861" y="214462"/>
                </a:lnTo>
                <a:lnTo>
                  <a:pt x="196297" y="222985"/>
                </a:lnTo>
                <a:lnTo>
                  <a:pt x="196781" y="240074"/>
                </a:lnTo>
                <a:lnTo>
                  <a:pt x="197145" y="294149"/>
                </a:lnTo>
                <a:lnTo>
                  <a:pt x="197165" y="334681"/>
                </a:lnTo>
                <a:lnTo>
                  <a:pt x="196214" y="343135"/>
                </a:lnTo>
                <a:lnTo>
                  <a:pt x="194627" y="351630"/>
                </a:lnTo>
                <a:lnTo>
                  <a:pt x="192616" y="360150"/>
                </a:lnTo>
                <a:lnTo>
                  <a:pt x="187842" y="374697"/>
                </a:lnTo>
                <a:lnTo>
                  <a:pt x="182546" y="387512"/>
                </a:lnTo>
                <a:lnTo>
                  <a:pt x="177017" y="399558"/>
                </a:lnTo>
                <a:lnTo>
                  <a:pt x="168549" y="417049"/>
                </a:lnTo>
                <a:lnTo>
                  <a:pt x="162858" y="426020"/>
                </a:lnTo>
                <a:lnTo>
                  <a:pt x="160008" y="429746"/>
                </a:lnTo>
                <a:lnTo>
                  <a:pt x="156202" y="434135"/>
                </a:lnTo>
                <a:lnTo>
                  <a:pt x="151760" y="438966"/>
                </a:lnTo>
                <a:lnTo>
                  <a:pt x="138946" y="452326"/>
                </a:lnTo>
                <a:lnTo>
                  <a:pt x="135493" y="455856"/>
                </a:lnTo>
                <a:lnTo>
                  <a:pt x="131287" y="458209"/>
                </a:lnTo>
                <a:lnTo>
                  <a:pt x="126577" y="459778"/>
                </a:lnTo>
                <a:lnTo>
                  <a:pt x="121532" y="460823"/>
                </a:lnTo>
                <a:lnTo>
                  <a:pt x="116264" y="462473"/>
                </a:lnTo>
                <a:lnTo>
                  <a:pt x="110847" y="464526"/>
                </a:lnTo>
                <a:lnTo>
                  <a:pt x="105331" y="466847"/>
                </a:lnTo>
                <a:lnTo>
                  <a:pt x="100701" y="468393"/>
                </a:lnTo>
                <a:lnTo>
                  <a:pt x="96661" y="469425"/>
                </a:lnTo>
                <a:lnTo>
                  <a:pt x="93016" y="470113"/>
                </a:lnTo>
                <a:lnTo>
                  <a:pt x="88681" y="470571"/>
                </a:lnTo>
                <a:lnTo>
                  <a:pt x="83886" y="470877"/>
                </a:lnTo>
                <a:lnTo>
                  <a:pt x="78784" y="471080"/>
                </a:lnTo>
                <a:lnTo>
                  <a:pt x="68035" y="471307"/>
                </a:lnTo>
                <a:lnTo>
                  <a:pt x="40475" y="471477"/>
                </a:lnTo>
                <a:lnTo>
                  <a:pt x="38414" y="470528"/>
                </a:lnTo>
                <a:lnTo>
                  <a:pt x="37039" y="468943"/>
                </a:lnTo>
                <a:lnTo>
                  <a:pt x="34834" y="464106"/>
                </a:lnTo>
                <a:lnTo>
                  <a:pt x="31992" y="460904"/>
                </a:lnTo>
                <a:lnTo>
                  <a:pt x="25718" y="4543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7"/>
          <p:cNvSpPr/>
          <p:nvPr/>
        </p:nvSpPr>
        <p:spPr>
          <a:xfrm>
            <a:off x="1511617" y="5349240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51435"/>
                </a:moveTo>
                <a:lnTo>
                  <a:pt x="7381" y="44054"/>
                </a:lnTo>
                <a:lnTo>
                  <a:pt x="10583" y="43392"/>
                </a:lnTo>
                <a:lnTo>
                  <a:pt x="17741" y="43019"/>
                </a:lnTo>
                <a:lnTo>
                  <a:pt x="20400" y="42967"/>
                </a:lnTo>
                <a:lnTo>
                  <a:pt x="23125" y="41979"/>
                </a:lnTo>
                <a:lnTo>
                  <a:pt x="25894" y="40369"/>
                </a:lnTo>
                <a:lnTo>
                  <a:pt x="28693" y="38343"/>
                </a:lnTo>
                <a:lnTo>
                  <a:pt x="31511" y="36992"/>
                </a:lnTo>
                <a:lnTo>
                  <a:pt x="37182" y="35491"/>
                </a:lnTo>
                <a:lnTo>
                  <a:pt x="40981" y="35090"/>
                </a:lnTo>
                <a:lnTo>
                  <a:pt x="45418" y="34823"/>
                </a:lnTo>
                <a:lnTo>
                  <a:pt x="50281" y="34645"/>
                </a:lnTo>
                <a:lnTo>
                  <a:pt x="55428" y="33574"/>
                </a:lnTo>
                <a:lnTo>
                  <a:pt x="60765" y="31908"/>
                </a:lnTo>
                <a:lnTo>
                  <a:pt x="66227" y="29844"/>
                </a:lnTo>
                <a:lnTo>
                  <a:pt x="71774" y="28469"/>
                </a:lnTo>
                <a:lnTo>
                  <a:pt x="77377" y="27551"/>
                </a:lnTo>
                <a:lnTo>
                  <a:pt x="83017" y="26940"/>
                </a:lnTo>
                <a:lnTo>
                  <a:pt x="88682" y="26532"/>
                </a:lnTo>
                <a:lnTo>
                  <a:pt x="94364" y="26261"/>
                </a:lnTo>
                <a:lnTo>
                  <a:pt x="100057" y="26080"/>
                </a:lnTo>
                <a:lnTo>
                  <a:pt x="106710" y="25006"/>
                </a:lnTo>
                <a:lnTo>
                  <a:pt x="114002" y="23339"/>
                </a:lnTo>
                <a:lnTo>
                  <a:pt x="121721" y="21274"/>
                </a:lnTo>
                <a:lnTo>
                  <a:pt x="127820" y="19897"/>
                </a:lnTo>
                <a:lnTo>
                  <a:pt x="132838" y="18980"/>
                </a:lnTo>
                <a:lnTo>
                  <a:pt x="137136" y="18368"/>
                </a:lnTo>
                <a:lnTo>
                  <a:pt x="141907" y="17008"/>
                </a:lnTo>
                <a:lnTo>
                  <a:pt x="146992" y="15148"/>
                </a:lnTo>
                <a:lnTo>
                  <a:pt x="152287" y="12956"/>
                </a:lnTo>
                <a:lnTo>
                  <a:pt x="158675" y="11495"/>
                </a:lnTo>
                <a:lnTo>
                  <a:pt x="165791" y="10521"/>
                </a:lnTo>
                <a:lnTo>
                  <a:pt x="179412" y="9438"/>
                </a:lnTo>
                <a:lnTo>
                  <a:pt x="188641" y="8957"/>
                </a:lnTo>
                <a:lnTo>
                  <a:pt x="198458" y="8743"/>
                </a:lnTo>
                <a:lnTo>
                  <a:pt x="203743" y="8686"/>
                </a:lnTo>
                <a:lnTo>
                  <a:pt x="209171" y="7696"/>
                </a:lnTo>
                <a:lnTo>
                  <a:pt x="214695" y="6083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8"/>
          <p:cNvSpPr/>
          <p:nvPr/>
        </p:nvSpPr>
        <p:spPr>
          <a:xfrm>
            <a:off x="1571977" y="5434965"/>
            <a:ext cx="213961" cy="34290"/>
          </a:xfrm>
          <a:custGeom>
            <a:avLst/>
            <a:gdLst/>
            <a:ahLst/>
            <a:cxnLst/>
            <a:rect l="0" t="0" r="0" b="0"/>
            <a:pathLst>
              <a:path w="213961" h="34290">
                <a:moveTo>
                  <a:pt x="8220" y="34289"/>
                </a:moveTo>
                <a:lnTo>
                  <a:pt x="0" y="34289"/>
                </a:lnTo>
                <a:lnTo>
                  <a:pt x="835" y="33337"/>
                </a:lnTo>
                <a:lnTo>
                  <a:pt x="7059" y="26908"/>
                </a:lnTo>
                <a:lnTo>
                  <a:pt x="10244" y="26247"/>
                </a:lnTo>
                <a:lnTo>
                  <a:pt x="14835" y="25953"/>
                </a:lnTo>
                <a:lnTo>
                  <a:pt x="20050" y="25822"/>
                </a:lnTo>
                <a:lnTo>
                  <a:pt x="22774" y="24835"/>
                </a:lnTo>
                <a:lnTo>
                  <a:pt x="25543" y="23224"/>
                </a:lnTo>
                <a:lnTo>
                  <a:pt x="28341" y="21198"/>
                </a:lnTo>
                <a:lnTo>
                  <a:pt x="31159" y="19847"/>
                </a:lnTo>
                <a:lnTo>
                  <a:pt x="33990" y="18946"/>
                </a:lnTo>
                <a:lnTo>
                  <a:pt x="39676" y="17945"/>
                </a:lnTo>
                <a:lnTo>
                  <a:pt x="45378" y="17501"/>
                </a:lnTo>
                <a:lnTo>
                  <a:pt x="53627" y="17303"/>
                </a:lnTo>
                <a:lnTo>
                  <a:pt x="58494" y="17250"/>
                </a:lnTo>
                <a:lnTo>
                  <a:pt x="62691" y="16263"/>
                </a:lnTo>
                <a:lnTo>
                  <a:pt x="66441" y="14651"/>
                </a:lnTo>
                <a:lnTo>
                  <a:pt x="69894" y="12625"/>
                </a:lnTo>
                <a:lnTo>
                  <a:pt x="74101" y="11274"/>
                </a:lnTo>
                <a:lnTo>
                  <a:pt x="78811" y="10373"/>
                </a:lnTo>
                <a:lnTo>
                  <a:pt x="83856" y="9773"/>
                </a:lnTo>
                <a:lnTo>
                  <a:pt x="88171" y="8420"/>
                </a:lnTo>
                <a:lnTo>
                  <a:pt x="92001" y="6566"/>
                </a:lnTo>
                <a:lnTo>
                  <a:pt x="95506" y="4377"/>
                </a:lnTo>
                <a:lnTo>
                  <a:pt x="99748" y="2918"/>
                </a:lnTo>
                <a:lnTo>
                  <a:pt x="104481" y="1945"/>
                </a:lnTo>
                <a:lnTo>
                  <a:pt x="109542" y="1296"/>
                </a:lnTo>
                <a:lnTo>
                  <a:pt x="114820" y="864"/>
                </a:lnTo>
                <a:lnTo>
                  <a:pt x="120244" y="576"/>
                </a:lnTo>
                <a:lnTo>
                  <a:pt x="134440" y="170"/>
                </a:lnTo>
                <a:lnTo>
                  <a:pt x="156285" y="15"/>
                </a:lnTo>
                <a:lnTo>
                  <a:pt x="207860" y="0"/>
                </a:lnTo>
                <a:lnTo>
                  <a:pt x="209893" y="952"/>
                </a:lnTo>
                <a:lnTo>
                  <a:pt x="211249" y="2540"/>
                </a:lnTo>
                <a:lnTo>
                  <a:pt x="213960" y="85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9"/>
          <p:cNvSpPr/>
          <p:nvPr/>
        </p:nvSpPr>
        <p:spPr>
          <a:xfrm>
            <a:off x="1957387" y="5229225"/>
            <a:ext cx="34291" cy="205741"/>
          </a:xfrm>
          <a:custGeom>
            <a:avLst/>
            <a:gdLst/>
            <a:ahLst/>
            <a:cxnLst/>
            <a:rect l="0" t="0" r="0" b="0"/>
            <a:pathLst>
              <a:path w="34291" h="205741">
                <a:moveTo>
                  <a:pt x="0" y="0"/>
                </a:moveTo>
                <a:lnTo>
                  <a:pt x="0" y="57581"/>
                </a:lnTo>
                <a:lnTo>
                  <a:pt x="952" y="63153"/>
                </a:lnTo>
                <a:lnTo>
                  <a:pt x="2540" y="68772"/>
                </a:lnTo>
                <a:lnTo>
                  <a:pt x="4551" y="74422"/>
                </a:lnTo>
                <a:lnTo>
                  <a:pt x="5892" y="81048"/>
                </a:lnTo>
                <a:lnTo>
                  <a:pt x="6785" y="88321"/>
                </a:lnTo>
                <a:lnTo>
                  <a:pt x="7381" y="96029"/>
                </a:lnTo>
                <a:lnTo>
                  <a:pt x="7778" y="103072"/>
                </a:lnTo>
                <a:lnTo>
                  <a:pt x="8219" y="115977"/>
                </a:lnTo>
                <a:lnTo>
                  <a:pt x="8526" y="143037"/>
                </a:lnTo>
                <a:lnTo>
                  <a:pt x="8542" y="146792"/>
                </a:lnTo>
                <a:lnTo>
                  <a:pt x="9504" y="151202"/>
                </a:lnTo>
                <a:lnTo>
                  <a:pt x="11099" y="156046"/>
                </a:lnTo>
                <a:lnTo>
                  <a:pt x="13114" y="161180"/>
                </a:lnTo>
                <a:lnTo>
                  <a:pt x="14458" y="165556"/>
                </a:lnTo>
                <a:lnTo>
                  <a:pt x="15353" y="169426"/>
                </a:lnTo>
                <a:lnTo>
                  <a:pt x="15951" y="172958"/>
                </a:lnTo>
                <a:lnTo>
                  <a:pt x="16349" y="176265"/>
                </a:lnTo>
                <a:lnTo>
                  <a:pt x="16791" y="182480"/>
                </a:lnTo>
                <a:lnTo>
                  <a:pt x="17862" y="185471"/>
                </a:lnTo>
                <a:lnTo>
                  <a:pt x="19528" y="188417"/>
                </a:lnTo>
                <a:lnTo>
                  <a:pt x="24495" y="195439"/>
                </a:lnTo>
                <a:lnTo>
                  <a:pt x="25855" y="196967"/>
                </a:lnTo>
                <a:lnTo>
                  <a:pt x="34290" y="20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0"/>
          <p:cNvSpPr/>
          <p:nvPr/>
        </p:nvSpPr>
        <p:spPr>
          <a:xfrm>
            <a:off x="1537439" y="3189088"/>
            <a:ext cx="51329" cy="231330"/>
          </a:xfrm>
          <a:custGeom>
            <a:avLst/>
            <a:gdLst/>
            <a:ahLst/>
            <a:cxnLst/>
            <a:rect l="0" t="0" r="0" b="0"/>
            <a:pathLst>
              <a:path w="51329" h="231330">
                <a:moveTo>
                  <a:pt x="8468" y="8454"/>
                </a:moveTo>
                <a:lnTo>
                  <a:pt x="0" y="8454"/>
                </a:lnTo>
                <a:lnTo>
                  <a:pt x="2482" y="10994"/>
                </a:lnTo>
                <a:lnTo>
                  <a:pt x="8118" y="16674"/>
                </a:lnTo>
                <a:lnTo>
                  <a:pt x="8422" y="23765"/>
                </a:lnTo>
                <a:lnTo>
                  <a:pt x="8459" y="29788"/>
                </a:lnTo>
                <a:lnTo>
                  <a:pt x="8468" y="71322"/>
                </a:lnTo>
                <a:lnTo>
                  <a:pt x="9420" y="74179"/>
                </a:lnTo>
                <a:lnTo>
                  <a:pt x="11008" y="77035"/>
                </a:lnTo>
                <a:lnTo>
                  <a:pt x="13019" y="79893"/>
                </a:lnTo>
                <a:lnTo>
                  <a:pt x="14359" y="82750"/>
                </a:lnTo>
                <a:lnTo>
                  <a:pt x="15849" y="88465"/>
                </a:lnTo>
                <a:lnTo>
                  <a:pt x="16805" y="94003"/>
                </a:lnTo>
                <a:lnTo>
                  <a:pt x="16971" y="100689"/>
                </a:lnTo>
                <a:lnTo>
                  <a:pt x="17038" y="122785"/>
                </a:lnTo>
                <a:lnTo>
                  <a:pt x="17991" y="125632"/>
                </a:lnTo>
                <a:lnTo>
                  <a:pt x="19579" y="128483"/>
                </a:lnTo>
                <a:lnTo>
                  <a:pt x="21591" y="131336"/>
                </a:lnTo>
                <a:lnTo>
                  <a:pt x="22931" y="134190"/>
                </a:lnTo>
                <a:lnTo>
                  <a:pt x="24421" y="139902"/>
                </a:lnTo>
                <a:lnTo>
                  <a:pt x="25083" y="145615"/>
                </a:lnTo>
                <a:lnTo>
                  <a:pt x="25378" y="151329"/>
                </a:lnTo>
                <a:lnTo>
                  <a:pt x="25582" y="161066"/>
                </a:lnTo>
                <a:lnTo>
                  <a:pt x="25604" y="166808"/>
                </a:lnTo>
                <a:lnTo>
                  <a:pt x="26559" y="168316"/>
                </a:lnTo>
                <a:lnTo>
                  <a:pt x="28149" y="169321"/>
                </a:lnTo>
                <a:lnTo>
                  <a:pt x="30161" y="169991"/>
                </a:lnTo>
                <a:lnTo>
                  <a:pt x="31503" y="171391"/>
                </a:lnTo>
                <a:lnTo>
                  <a:pt x="32397" y="173276"/>
                </a:lnTo>
                <a:lnTo>
                  <a:pt x="33391" y="177911"/>
                </a:lnTo>
                <a:lnTo>
                  <a:pt x="33950" y="184923"/>
                </a:lnTo>
                <a:lnTo>
                  <a:pt x="34139" y="190315"/>
                </a:lnTo>
                <a:lnTo>
                  <a:pt x="34176" y="195719"/>
                </a:lnTo>
                <a:lnTo>
                  <a:pt x="35132" y="196162"/>
                </a:lnTo>
                <a:lnTo>
                  <a:pt x="36721" y="196458"/>
                </a:lnTo>
                <a:lnTo>
                  <a:pt x="38734" y="196655"/>
                </a:lnTo>
                <a:lnTo>
                  <a:pt x="40075" y="197739"/>
                </a:lnTo>
                <a:lnTo>
                  <a:pt x="40969" y="199414"/>
                </a:lnTo>
                <a:lnTo>
                  <a:pt x="42755" y="205612"/>
                </a:lnTo>
                <a:lnTo>
                  <a:pt x="42758" y="205622"/>
                </a:lnTo>
                <a:lnTo>
                  <a:pt x="51226" y="205622"/>
                </a:lnTo>
                <a:lnTo>
                  <a:pt x="51317" y="212407"/>
                </a:lnTo>
                <a:lnTo>
                  <a:pt x="51328" y="213841"/>
                </a:lnTo>
                <a:lnTo>
                  <a:pt x="50376" y="213959"/>
                </a:lnTo>
                <a:lnTo>
                  <a:pt x="48789" y="214037"/>
                </a:lnTo>
                <a:lnTo>
                  <a:pt x="42863" y="214191"/>
                </a:lnTo>
                <a:lnTo>
                  <a:pt x="51328" y="214194"/>
                </a:lnTo>
                <a:lnTo>
                  <a:pt x="42863" y="214194"/>
                </a:lnTo>
                <a:lnTo>
                  <a:pt x="50148" y="214194"/>
                </a:lnTo>
                <a:lnTo>
                  <a:pt x="50542" y="213241"/>
                </a:lnTo>
                <a:lnTo>
                  <a:pt x="51227" y="206813"/>
                </a:lnTo>
                <a:lnTo>
                  <a:pt x="50309" y="205464"/>
                </a:lnTo>
                <a:lnTo>
                  <a:pt x="48744" y="203611"/>
                </a:lnTo>
                <a:lnTo>
                  <a:pt x="46749" y="201424"/>
                </a:lnTo>
                <a:lnTo>
                  <a:pt x="45419" y="199013"/>
                </a:lnTo>
                <a:lnTo>
                  <a:pt x="43940" y="193795"/>
                </a:lnTo>
                <a:lnTo>
                  <a:pt x="43546" y="190117"/>
                </a:lnTo>
                <a:lnTo>
                  <a:pt x="43283" y="185760"/>
                </a:lnTo>
                <a:lnTo>
                  <a:pt x="43108" y="180951"/>
                </a:lnTo>
                <a:lnTo>
                  <a:pt x="42039" y="176792"/>
                </a:lnTo>
                <a:lnTo>
                  <a:pt x="40374" y="173067"/>
                </a:lnTo>
                <a:lnTo>
                  <a:pt x="38311" y="169631"/>
                </a:lnTo>
                <a:lnTo>
                  <a:pt x="36936" y="166388"/>
                </a:lnTo>
                <a:lnTo>
                  <a:pt x="35408" y="160244"/>
                </a:lnTo>
                <a:lnTo>
                  <a:pt x="35000" y="156320"/>
                </a:lnTo>
                <a:lnTo>
                  <a:pt x="34729" y="151799"/>
                </a:lnTo>
                <a:lnTo>
                  <a:pt x="34427" y="141695"/>
                </a:lnTo>
                <a:lnTo>
                  <a:pt x="34195" y="104376"/>
                </a:lnTo>
                <a:lnTo>
                  <a:pt x="34186" y="83142"/>
                </a:lnTo>
                <a:lnTo>
                  <a:pt x="33233" y="80154"/>
                </a:lnTo>
                <a:lnTo>
                  <a:pt x="31646" y="77209"/>
                </a:lnTo>
                <a:lnTo>
                  <a:pt x="29635" y="74293"/>
                </a:lnTo>
                <a:lnTo>
                  <a:pt x="28294" y="71397"/>
                </a:lnTo>
                <a:lnTo>
                  <a:pt x="26805" y="65639"/>
                </a:lnTo>
                <a:lnTo>
                  <a:pt x="26143" y="59904"/>
                </a:lnTo>
                <a:lnTo>
                  <a:pt x="25966" y="57042"/>
                </a:lnTo>
                <a:lnTo>
                  <a:pt x="24896" y="54181"/>
                </a:lnTo>
                <a:lnTo>
                  <a:pt x="23230" y="51321"/>
                </a:lnTo>
                <a:lnTo>
                  <a:pt x="21167" y="48462"/>
                </a:lnTo>
                <a:lnTo>
                  <a:pt x="19791" y="45604"/>
                </a:lnTo>
                <a:lnTo>
                  <a:pt x="18263" y="39887"/>
                </a:lnTo>
                <a:lnTo>
                  <a:pt x="17072" y="34320"/>
                </a:lnTo>
                <a:lnTo>
                  <a:pt x="18014" y="34271"/>
                </a:lnTo>
                <a:lnTo>
                  <a:pt x="25509" y="34173"/>
                </a:lnTo>
                <a:lnTo>
                  <a:pt x="25599" y="40957"/>
                </a:lnTo>
                <a:lnTo>
                  <a:pt x="25604" y="41552"/>
                </a:lnTo>
                <a:lnTo>
                  <a:pt x="24654" y="42902"/>
                </a:lnTo>
                <a:lnTo>
                  <a:pt x="23069" y="44755"/>
                </a:lnTo>
                <a:lnTo>
                  <a:pt x="21059" y="46942"/>
                </a:lnTo>
                <a:lnTo>
                  <a:pt x="19720" y="49353"/>
                </a:lnTo>
                <a:lnTo>
                  <a:pt x="18231" y="54571"/>
                </a:lnTo>
                <a:lnTo>
                  <a:pt x="17834" y="58249"/>
                </a:lnTo>
                <a:lnTo>
                  <a:pt x="17570" y="62606"/>
                </a:lnTo>
                <a:lnTo>
                  <a:pt x="17145" y="74184"/>
                </a:lnTo>
                <a:lnTo>
                  <a:pt x="18063" y="77039"/>
                </a:lnTo>
                <a:lnTo>
                  <a:pt x="19627" y="80847"/>
                </a:lnTo>
                <a:lnTo>
                  <a:pt x="21622" y="85291"/>
                </a:lnTo>
                <a:lnTo>
                  <a:pt x="22952" y="89206"/>
                </a:lnTo>
                <a:lnTo>
                  <a:pt x="24430" y="96096"/>
                </a:lnTo>
                <a:lnTo>
                  <a:pt x="25087" y="102334"/>
                </a:lnTo>
                <a:lnTo>
                  <a:pt x="25379" y="108281"/>
                </a:lnTo>
                <a:lnTo>
                  <a:pt x="25509" y="114099"/>
                </a:lnTo>
                <a:lnTo>
                  <a:pt x="25613" y="190140"/>
                </a:lnTo>
                <a:lnTo>
                  <a:pt x="26565" y="193395"/>
                </a:lnTo>
                <a:lnTo>
                  <a:pt x="28153" y="196518"/>
                </a:lnTo>
                <a:lnTo>
                  <a:pt x="32994" y="203823"/>
                </a:lnTo>
                <a:lnTo>
                  <a:pt x="33656" y="207362"/>
                </a:lnTo>
                <a:lnTo>
                  <a:pt x="33950" y="212110"/>
                </a:lnTo>
                <a:lnTo>
                  <a:pt x="34155" y="221175"/>
                </a:lnTo>
                <a:lnTo>
                  <a:pt x="34185" y="231329"/>
                </a:lnTo>
                <a:lnTo>
                  <a:pt x="34185" y="105605"/>
                </a:lnTo>
                <a:lnTo>
                  <a:pt x="35138" y="99892"/>
                </a:lnTo>
                <a:lnTo>
                  <a:pt x="36725" y="94177"/>
                </a:lnTo>
                <a:lnTo>
                  <a:pt x="38736" y="88463"/>
                </a:lnTo>
                <a:lnTo>
                  <a:pt x="40077" y="82749"/>
                </a:lnTo>
                <a:lnTo>
                  <a:pt x="40971" y="77033"/>
                </a:lnTo>
                <a:lnTo>
                  <a:pt x="41566" y="71319"/>
                </a:lnTo>
                <a:lnTo>
                  <a:pt x="41964" y="66557"/>
                </a:lnTo>
                <a:lnTo>
                  <a:pt x="42228" y="62429"/>
                </a:lnTo>
                <a:lnTo>
                  <a:pt x="42405" y="58725"/>
                </a:lnTo>
                <a:lnTo>
                  <a:pt x="42601" y="49529"/>
                </a:lnTo>
                <a:lnTo>
                  <a:pt x="42758" y="0"/>
                </a:lnTo>
                <a:lnTo>
                  <a:pt x="42758" y="28502"/>
                </a:lnTo>
                <a:lnTo>
                  <a:pt x="41805" y="31344"/>
                </a:lnTo>
                <a:lnTo>
                  <a:pt x="40218" y="34192"/>
                </a:lnTo>
                <a:lnTo>
                  <a:pt x="38207" y="37042"/>
                </a:lnTo>
                <a:lnTo>
                  <a:pt x="36866" y="40848"/>
                </a:lnTo>
                <a:lnTo>
                  <a:pt x="35973" y="45290"/>
                </a:lnTo>
                <a:lnTo>
                  <a:pt x="35377" y="50156"/>
                </a:lnTo>
                <a:lnTo>
                  <a:pt x="34980" y="55306"/>
                </a:lnTo>
                <a:lnTo>
                  <a:pt x="34715" y="60644"/>
                </a:lnTo>
                <a:lnTo>
                  <a:pt x="34421" y="71654"/>
                </a:lnTo>
                <a:lnTo>
                  <a:pt x="34217" y="99938"/>
                </a:lnTo>
                <a:lnTo>
                  <a:pt x="33254" y="105638"/>
                </a:lnTo>
                <a:lnTo>
                  <a:pt x="31659" y="111344"/>
                </a:lnTo>
                <a:lnTo>
                  <a:pt x="29644" y="117052"/>
                </a:lnTo>
                <a:lnTo>
                  <a:pt x="29253" y="122763"/>
                </a:lnTo>
                <a:lnTo>
                  <a:pt x="29944" y="128475"/>
                </a:lnTo>
                <a:lnTo>
                  <a:pt x="31358" y="134188"/>
                </a:lnTo>
                <a:lnTo>
                  <a:pt x="32301" y="139902"/>
                </a:lnTo>
                <a:lnTo>
                  <a:pt x="32929" y="145616"/>
                </a:lnTo>
                <a:lnTo>
                  <a:pt x="33348" y="151330"/>
                </a:lnTo>
                <a:lnTo>
                  <a:pt x="32675" y="156093"/>
                </a:lnTo>
                <a:lnTo>
                  <a:pt x="31273" y="160219"/>
                </a:lnTo>
                <a:lnTo>
                  <a:pt x="29386" y="163924"/>
                </a:lnTo>
                <a:lnTo>
                  <a:pt x="28129" y="168298"/>
                </a:lnTo>
                <a:lnTo>
                  <a:pt x="27290" y="173119"/>
                </a:lnTo>
                <a:lnTo>
                  <a:pt x="26731" y="178239"/>
                </a:lnTo>
                <a:lnTo>
                  <a:pt x="26358" y="182604"/>
                </a:lnTo>
                <a:lnTo>
                  <a:pt x="26110" y="186466"/>
                </a:lnTo>
                <a:lnTo>
                  <a:pt x="25834" y="193298"/>
                </a:lnTo>
                <a:lnTo>
                  <a:pt x="25678" y="202499"/>
                </a:lnTo>
                <a:lnTo>
                  <a:pt x="25613" y="22276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1"/>
          <p:cNvSpPr/>
          <p:nvPr/>
        </p:nvSpPr>
        <p:spPr>
          <a:xfrm>
            <a:off x="3332621" y="3643312"/>
            <a:ext cx="210680" cy="171451"/>
          </a:xfrm>
          <a:custGeom>
            <a:avLst/>
            <a:gdLst/>
            <a:ahLst/>
            <a:cxnLst/>
            <a:rect l="0" t="0" r="0" b="0"/>
            <a:pathLst>
              <a:path w="210680" h="171451">
                <a:moveTo>
                  <a:pt x="4938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09" y="4551"/>
                </a:lnTo>
                <a:lnTo>
                  <a:pt x="3681" y="9325"/>
                </a:lnTo>
                <a:lnTo>
                  <a:pt x="4100" y="11932"/>
                </a:lnTo>
                <a:lnTo>
                  <a:pt x="6284" y="14622"/>
                </a:lnTo>
                <a:lnTo>
                  <a:pt x="9646" y="17368"/>
                </a:lnTo>
                <a:lnTo>
                  <a:pt x="13792" y="20151"/>
                </a:lnTo>
                <a:lnTo>
                  <a:pt x="18461" y="22959"/>
                </a:lnTo>
                <a:lnTo>
                  <a:pt x="23478" y="25784"/>
                </a:lnTo>
                <a:lnTo>
                  <a:pt x="28728" y="28619"/>
                </a:lnTo>
                <a:lnTo>
                  <a:pt x="33181" y="31462"/>
                </a:lnTo>
                <a:lnTo>
                  <a:pt x="37102" y="34310"/>
                </a:lnTo>
                <a:lnTo>
                  <a:pt x="40668" y="37161"/>
                </a:lnTo>
                <a:lnTo>
                  <a:pt x="43998" y="40014"/>
                </a:lnTo>
                <a:lnTo>
                  <a:pt x="47171" y="42868"/>
                </a:lnTo>
                <a:lnTo>
                  <a:pt x="50238" y="45724"/>
                </a:lnTo>
                <a:lnTo>
                  <a:pt x="67897" y="63042"/>
                </a:lnTo>
                <a:lnTo>
                  <a:pt x="75148" y="70246"/>
                </a:lnTo>
                <a:lnTo>
                  <a:pt x="79367" y="73501"/>
                </a:lnTo>
                <a:lnTo>
                  <a:pt x="84085" y="76623"/>
                </a:lnTo>
                <a:lnTo>
                  <a:pt x="89135" y="79657"/>
                </a:lnTo>
                <a:lnTo>
                  <a:pt x="94407" y="83585"/>
                </a:lnTo>
                <a:lnTo>
                  <a:pt x="99827" y="88108"/>
                </a:lnTo>
                <a:lnTo>
                  <a:pt x="109976" y="97262"/>
                </a:lnTo>
                <a:lnTo>
                  <a:pt x="117662" y="104505"/>
                </a:lnTo>
                <a:lnTo>
                  <a:pt x="127344" y="113938"/>
                </a:lnTo>
                <a:lnTo>
                  <a:pt x="131310" y="116916"/>
                </a:lnTo>
                <a:lnTo>
                  <a:pt x="135858" y="119854"/>
                </a:lnTo>
                <a:lnTo>
                  <a:pt x="140796" y="122765"/>
                </a:lnTo>
                <a:lnTo>
                  <a:pt x="145040" y="125659"/>
                </a:lnTo>
                <a:lnTo>
                  <a:pt x="148822" y="128540"/>
                </a:lnTo>
                <a:lnTo>
                  <a:pt x="152296" y="131413"/>
                </a:lnTo>
                <a:lnTo>
                  <a:pt x="155564" y="134281"/>
                </a:lnTo>
                <a:lnTo>
                  <a:pt x="158696" y="137146"/>
                </a:lnTo>
                <a:lnTo>
                  <a:pt x="164715" y="142869"/>
                </a:lnTo>
                <a:lnTo>
                  <a:pt x="170565" y="148587"/>
                </a:lnTo>
                <a:lnTo>
                  <a:pt x="173459" y="150493"/>
                </a:lnTo>
                <a:lnTo>
                  <a:pt x="179214" y="152611"/>
                </a:lnTo>
                <a:lnTo>
                  <a:pt x="184947" y="156092"/>
                </a:lnTo>
                <a:lnTo>
                  <a:pt x="187809" y="158354"/>
                </a:lnTo>
                <a:lnTo>
                  <a:pt x="193529" y="160867"/>
                </a:lnTo>
                <a:lnTo>
                  <a:pt x="199247" y="161984"/>
                </a:lnTo>
                <a:lnTo>
                  <a:pt x="204963" y="162480"/>
                </a:lnTo>
                <a:lnTo>
                  <a:pt x="206868" y="163565"/>
                </a:lnTo>
                <a:lnTo>
                  <a:pt x="208138" y="165241"/>
                </a:lnTo>
                <a:lnTo>
                  <a:pt x="210679" y="1714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2"/>
          <p:cNvSpPr/>
          <p:nvPr/>
        </p:nvSpPr>
        <p:spPr>
          <a:xfrm>
            <a:off x="3346132" y="3591877"/>
            <a:ext cx="162878" cy="214314"/>
          </a:xfrm>
          <a:custGeom>
            <a:avLst/>
            <a:gdLst/>
            <a:ahLst/>
            <a:cxnLst/>
            <a:rect l="0" t="0" r="0" b="0"/>
            <a:pathLst>
              <a:path w="162878" h="214314">
                <a:moveTo>
                  <a:pt x="162877" y="0"/>
                </a:moveTo>
                <a:lnTo>
                  <a:pt x="150107" y="12770"/>
                </a:lnTo>
                <a:lnTo>
                  <a:pt x="147696" y="16134"/>
                </a:lnTo>
                <a:lnTo>
                  <a:pt x="145137" y="20281"/>
                </a:lnTo>
                <a:lnTo>
                  <a:pt x="142478" y="24951"/>
                </a:lnTo>
                <a:lnTo>
                  <a:pt x="139752" y="29016"/>
                </a:lnTo>
                <a:lnTo>
                  <a:pt x="136984" y="32679"/>
                </a:lnTo>
                <a:lnTo>
                  <a:pt x="134185" y="36074"/>
                </a:lnTo>
                <a:lnTo>
                  <a:pt x="131367" y="40242"/>
                </a:lnTo>
                <a:lnTo>
                  <a:pt x="128535" y="44925"/>
                </a:lnTo>
                <a:lnTo>
                  <a:pt x="125696" y="49953"/>
                </a:lnTo>
                <a:lnTo>
                  <a:pt x="119999" y="60619"/>
                </a:lnTo>
                <a:lnTo>
                  <a:pt x="117147" y="66130"/>
                </a:lnTo>
                <a:lnTo>
                  <a:pt x="114293" y="70757"/>
                </a:lnTo>
                <a:lnTo>
                  <a:pt x="111438" y="74794"/>
                </a:lnTo>
                <a:lnTo>
                  <a:pt x="108582" y="78438"/>
                </a:lnTo>
                <a:lnTo>
                  <a:pt x="104773" y="82772"/>
                </a:lnTo>
                <a:lnTo>
                  <a:pt x="100329" y="87566"/>
                </a:lnTo>
                <a:lnTo>
                  <a:pt x="95461" y="92667"/>
                </a:lnTo>
                <a:lnTo>
                  <a:pt x="91263" y="97973"/>
                </a:lnTo>
                <a:lnTo>
                  <a:pt x="87512" y="103416"/>
                </a:lnTo>
                <a:lnTo>
                  <a:pt x="84059" y="108949"/>
                </a:lnTo>
                <a:lnTo>
                  <a:pt x="80804" y="114543"/>
                </a:lnTo>
                <a:lnTo>
                  <a:pt x="74648" y="125838"/>
                </a:lnTo>
                <a:lnTo>
                  <a:pt x="71673" y="130564"/>
                </a:lnTo>
                <a:lnTo>
                  <a:pt x="68737" y="134668"/>
                </a:lnTo>
                <a:lnTo>
                  <a:pt x="65827" y="138356"/>
                </a:lnTo>
                <a:lnTo>
                  <a:pt x="62935" y="142720"/>
                </a:lnTo>
                <a:lnTo>
                  <a:pt x="60054" y="147534"/>
                </a:lnTo>
                <a:lnTo>
                  <a:pt x="57181" y="152649"/>
                </a:lnTo>
                <a:lnTo>
                  <a:pt x="54313" y="157011"/>
                </a:lnTo>
                <a:lnTo>
                  <a:pt x="51449" y="160871"/>
                </a:lnTo>
                <a:lnTo>
                  <a:pt x="48587" y="164397"/>
                </a:lnTo>
                <a:lnTo>
                  <a:pt x="44774" y="168653"/>
                </a:lnTo>
                <a:lnTo>
                  <a:pt x="35457" y="178462"/>
                </a:lnTo>
                <a:lnTo>
                  <a:pt x="32211" y="182792"/>
                </a:lnTo>
                <a:lnTo>
                  <a:pt x="30046" y="186632"/>
                </a:lnTo>
                <a:lnTo>
                  <a:pt x="28603" y="190144"/>
                </a:lnTo>
                <a:lnTo>
                  <a:pt x="24460" y="196586"/>
                </a:lnTo>
                <a:lnTo>
                  <a:pt x="19443" y="202624"/>
                </a:lnTo>
                <a:lnTo>
                  <a:pt x="16772" y="205568"/>
                </a:lnTo>
                <a:lnTo>
                  <a:pt x="14039" y="208483"/>
                </a:lnTo>
                <a:lnTo>
                  <a:pt x="11265" y="210426"/>
                </a:lnTo>
                <a:lnTo>
                  <a:pt x="8462" y="211722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3"/>
          <p:cNvSpPr/>
          <p:nvPr/>
        </p:nvSpPr>
        <p:spPr>
          <a:xfrm>
            <a:off x="3629025" y="3686175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37160" y="17145"/>
                </a:lnTo>
                <a:lnTo>
                  <a:pt x="40966" y="16192"/>
                </a:lnTo>
                <a:lnTo>
                  <a:pt x="45408" y="14604"/>
                </a:lnTo>
                <a:lnTo>
                  <a:pt x="50274" y="12594"/>
                </a:lnTo>
                <a:lnTo>
                  <a:pt x="56376" y="11253"/>
                </a:lnTo>
                <a:lnTo>
                  <a:pt x="63301" y="10359"/>
                </a:lnTo>
                <a:lnTo>
                  <a:pt x="70775" y="9764"/>
                </a:lnTo>
                <a:lnTo>
                  <a:pt x="77664" y="9367"/>
                </a:lnTo>
                <a:lnTo>
                  <a:pt x="90397" y="8925"/>
                </a:lnTo>
                <a:lnTo>
                  <a:pt x="96460" y="7855"/>
                </a:lnTo>
                <a:lnTo>
                  <a:pt x="102406" y="6189"/>
                </a:lnTo>
                <a:lnTo>
                  <a:pt x="108276" y="4126"/>
                </a:lnTo>
                <a:lnTo>
                  <a:pt x="114094" y="2750"/>
                </a:lnTo>
                <a:lnTo>
                  <a:pt x="119877" y="1833"/>
                </a:lnTo>
                <a:lnTo>
                  <a:pt x="125638" y="1222"/>
                </a:lnTo>
                <a:lnTo>
                  <a:pt x="132336" y="815"/>
                </a:lnTo>
                <a:lnTo>
                  <a:pt x="147398" y="362"/>
                </a:lnTo>
                <a:lnTo>
                  <a:pt x="179489" y="48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4"/>
          <p:cNvSpPr/>
          <p:nvPr/>
        </p:nvSpPr>
        <p:spPr>
          <a:xfrm>
            <a:off x="3997642" y="3540550"/>
            <a:ext cx="231411" cy="265630"/>
          </a:xfrm>
          <a:custGeom>
            <a:avLst/>
            <a:gdLst/>
            <a:ahLst/>
            <a:cxnLst/>
            <a:rect l="0" t="0" r="0" b="0"/>
            <a:pathLst>
              <a:path w="231411" h="265630">
                <a:moveTo>
                  <a:pt x="0" y="25610"/>
                </a:moveTo>
                <a:lnTo>
                  <a:pt x="4551" y="25610"/>
                </a:lnTo>
                <a:lnTo>
                  <a:pt x="5891" y="24657"/>
                </a:lnTo>
                <a:lnTo>
                  <a:pt x="6785" y="23070"/>
                </a:lnTo>
                <a:lnTo>
                  <a:pt x="7381" y="21059"/>
                </a:lnTo>
                <a:lnTo>
                  <a:pt x="8730" y="19718"/>
                </a:lnTo>
                <a:lnTo>
                  <a:pt x="10583" y="18824"/>
                </a:lnTo>
                <a:lnTo>
                  <a:pt x="12770" y="18229"/>
                </a:lnTo>
                <a:lnTo>
                  <a:pt x="17741" y="15027"/>
                </a:lnTo>
                <a:lnTo>
                  <a:pt x="20400" y="12839"/>
                </a:lnTo>
                <a:lnTo>
                  <a:pt x="24077" y="11381"/>
                </a:lnTo>
                <a:lnTo>
                  <a:pt x="28434" y="10409"/>
                </a:lnTo>
                <a:lnTo>
                  <a:pt x="33244" y="9761"/>
                </a:lnTo>
                <a:lnTo>
                  <a:pt x="37403" y="9329"/>
                </a:lnTo>
                <a:lnTo>
                  <a:pt x="44563" y="8849"/>
                </a:lnTo>
                <a:lnTo>
                  <a:pt x="47806" y="7768"/>
                </a:lnTo>
                <a:lnTo>
                  <a:pt x="53950" y="4028"/>
                </a:lnTo>
                <a:lnTo>
                  <a:pt x="59855" y="1730"/>
                </a:lnTo>
                <a:lnTo>
                  <a:pt x="66607" y="709"/>
                </a:lnTo>
                <a:lnTo>
                  <a:pt x="71075" y="437"/>
                </a:lnTo>
                <a:lnTo>
                  <a:pt x="80166" y="134"/>
                </a:lnTo>
                <a:lnTo>
                  <a:pt x="87382" y="0"/>
                </a:lnTo>
                <a:lnTo>
                  <a:pt x="90640" y="916"/>
                </a:lnTo>
                <a:lnTo>
                  <a:pt x="96799" y="4475"/>
                </a:lnTo>
                <a:lnTo>
                  <a:pt x="102712" y="6692"/>
                </a:lnTo>
                <a:lnTo>
                  <a:pt x="109718" y="8114"/>
                </a:lnTo>
                <a:lnTo>
                  <a:pt x="115482" y="12912"/>
                </a:lnTo>
                <a:lnTo>
                  <a:pt x="116993" y="15239"/>
                </a:lnTo>
                <a:lnTo>
                  <a:pt x="119418" y="23279"/>
                </a:lnTo>
                <a:lnTo>
                  <a:pt x="119617" y="24056"/>
                </a:lnTo>
                <a:lnTo>
                  <a:pt x="119897" y="29700"/>
                </a:lnTo>
                <a:lnTo>
                  <a:pt x="118984" y="32147"/>
                </a:lnTo>
                <a:lnTo>
                  <a:pt x="114100" y="40141"/>
                </a:lnTo>
                <a:lnTo>
                  <a:pt x="112624" y="45720"/>
                </a:lnTo>
                <a:lnTo>
                  <a:pt x="109427" y="51375"/>
                </a:lnTo>
                <a:lnTo>
                  <a:pt x="104832" y="57063"/>
                </a:lnTo>
                <a:lnTo>
                  <a:pt x="99614" y="62766"/>
                </a:lnTo>
                <a:lnTo>
                  <a:pt x="91322" y="71332"/>
                </a:lnTo>
                <a:lnTo>
                  <a:pt x="88504" y="73237"/>
                </a:lnTo>
                <a:lnTo>
                  <a:pt x="82832" y="75352"/>
                </a:lnTo>
                <a:lnTo>
                  <a:pt x="77137" y="78832"/>
                </a:lnTo>
                <a:lnTo>
                  <a:pt x="71430" y="83554"/>
                </a:lnTo>
                <a:lnTo>
                  <a:pt x="65720" y="88828"/>
                </a:lnTo>
                <a:lnTo>
                  <a:pt x="63815" y="91567"/>
                </a:lnTo>
                <a:lnTo>
                  <a:pt x="61700" y="97152"/>
                </a:lnTo>
                <a:lnTo>
                  <a:pt x="60183" y="99022"/>
                </a:lnTo>
                <a:lnTo>
                  <a:pt x="58220" y="100269"/>
                </a:lnTo>
                <a:lnTo>
                  <a:pt x="51446" y="102759"/>
                </a:lnTo>
                <a:lnTo>
                  <a:pt x="55989" y="102761"/>
                </a:lnTo>
                <a:lnTo>
                  <a:pt x="57329" y="101809"/>
                </a:lnTo>
                <a:lnTo>
                  <a:pt x="58222" y="100221"/>
                </a:lnTo>
                <a:lnTo>
                  <a:pt x="58817" y="98211"/>
                </a:lnTo>
                <a:lnTo>
                  <a:pt x="61119" y="95918"/>
                </a:lnTo>
                <a:lnTo>
                  <a:pt x="64558" y="93437"/>
                </a:lnTo>
                <a:lnTo>
                  <a:pt x="68756" y="90830"/>
                </a:lnTo>
                <a:lnTo>
                  <a:pt x="75961" y="87934"/>
                </a:lnTo>
                <a:lnTo>
                  <a:pt x="79216" y="87162"/>
                </a:lnTo>
                <a:lnTo>
                  <a:pt x="83291" y="85694"/>
                </a:lnTo>
                <a:lnTo>
                  <a:pt x="87912" y="83764"/>
                </a:lnTo>
                <a:lnTo>
                  <a:pt x="92898" y="81524"/>
                </a:lnTo>
                <a:lnTo>
                  <a:pt x="98127" y="80031"/>
                </a:lnTo>
                <a:lnTo>
                  <a:pt x="103518" y="79036"/>
                </a:lnTo>
                <a:lnTo>
                  <a:pt x="109017" y="78372"/>
                </a:lnTo>
                <a:lnTo>
                  <a:pt x="114588" y="77929"/>
                </a:lnTo>
                <a:lnTo>
                  <a:pt x="120207" y="77634"/>
                </a:lnTo>
                <a:lnTo>
                  <a:pt x="131531" y="77307"/>
                </a:lnTo>
                <a:lnTo>
                  <a:pt x="142913" y="77161"/>
                </a:lnTo>
                <a:lnTo>
                  <a:pt x="148615" y="78075"/>
                </a:lnTo>
                <a:lnTo>
                  <a:pt x="154322" y="79636"/>
                </a:lnTo>
                <a:lnTo>
                  <a:pt x="160031" y="81630"/>
                </a:lnTo>
                <a:lnTo>
                  <a:pt x="165743" y="82959"/>
                </a:lnTo>
                <a:lnTo>
                  <a:pt x="171455" y="83845"/>
                </a:lnTo>
                <a:lnTo>
                  <a:pt x="177168" y="84436"/>
                </a:lnTo>
                <a:lnTo>
                  <a:pt x="181930" y="85782"/>
                </a:lnTo>
                <a:lnTo>
                  <a:pt x="186057" y="87632"/>
                </a:lnTo>
                <a:lnTo>
                  <a:pt x="189760" y="89818"/>
                </a:lnTo>
                <a:lnTo>
                  <a:pt x="194134" y="92228"/>
                </a:lnTo>
                <a:lnTo>
                  <a:pt x="204075" y="97445"/>
                </a:lnTo>
                <a:lnTo>
                  <a:pt x="208440" y="101123"/>
                </a:lnTo>
                <a:lnTo>
                  <a:pt x="212302" y="105479"/>
                </a:lnTo>
                <a:lnTo>
                  <a:pt x="215830" y="110288"/>
                </a:lnTo>
                <a:lnTo>
                  <a:pt x="222289" y="118172"/>
                </a:lnTo>
                <a:lnTo>
                  <a:pt x="225345" y="121608"/>
                </a:lnTo>
                <a:lnTo>
                  <a:pt x="227383" y="125804"/>
                </a:lnTo>
                <a:lnTo>
                  <a:pt x="228741" y="130506"/>
                </a:lnTo>
                <a:lnTo>
                  <a:pt x="229647" y="135545"/>
                </a:lnTo>
                <a:lnTo>
                  <a:pt x="230250" y="140810"/>
                </a:lnTo>
                <a:lnTo>
                  <a:pt x="230653" y="146225"/>
                </a:lnTo>
                <a:lnTo>
                  <a:pt x="230921" y="151740"/>
                </a:lnTo>
                <a:lnTo>
                  <a:pt x="231219" y="162947"/>
                </a:lnTo>
                <a:lnTo>
                  <a:pt x="231410" y="185665"/>
                </a:lnTo>
                <a:lnTo>
                  <a:pt x="230474" y="191368"/>
                </a:lnTo>
                <a:lnTo>
                  <a:pt x="228897" y="197075"/>
                </a:lnTo>
                <a:lnTo>
                  <a:pt x="226893" y="202785"/>
                </a:lnTo>
                <a:lnTo>
                  <a:pt x="224604" y="207544"/>
                </a:lnTo>
                <a:lnTo>
                  <a:pt x="219522" y="215372"/>
                </a:lnTo>
                <a:lnTo>
                  <a:pt x="215881" y="219745"/>
                </a:lnTo>
                <a:lnTo>
                  <a:pt x="211548" y="224566"/>
                </a:lnTo>
                <a:lnTo>
                  <a:pt x="206754" y="229684"/>
                </a:lnTo>
                <a:lnTo>
                  <a:pt x="201654" y="234050"/>
                </a:lnTo>
                <a:lnTo>
                  <a:pt x="196348" y="237912"/>
                </a:lnTo>
                <a:lnTo>
                  <a:pt x="190906" y="241440"/>
                </a:lnTo>
                <a:lnTo>
                  <a:pt x="186326" y="244744"/>
                </a:lnTo>
                <a:lnTo>
                  <a:pt x="182320" y="247899"/>
                </a:lnTo>
                <a:lnTo>
                  <a:pt x="178697" y="250955"/>
                </a:lnTo>
                <a:lnTo>
                  <a:pt x="174376" y="252992"/>
                </a:lnTo>
                <a:lnTo>
                  <a:pt x="169591" y="254351"/>
                </a:lnTo>
                <a:lnTo>
                  <a:pt x="164495" y="255256"/>
                </a:lnTo>
                <a:lnTo>
                  <a:pt x="160146" y="256812"/>
                </a:lnTo>
                <a:lnTo>
                  <a:pt x="156294" y="258802"/>
                </a:lnTo>
                <a:lnTo>
                  <a:pt x="149474" y="262601"/>
                </a:lnTo>
                <a:lnTo>
                  <a:pt x="143268" y="264289"/>
                </a:lnTo>
                <a:lnTo>
                  <a:pt x="139327" y="264739"/>
                </a:lnTo>
                <a:lnTo>
                  <a:pt x="134794" y="265039"/>
                </a:lnTo>
                <a:lnTo>
                  <a:pt x="125631" y="265373"/>
                </a:lnTo>
                <a:lnTo>
                  <a:pt x="115117" y="265561"/>
                </a:lnTo>
                <a:lnTo>
                  <a:pt x="100120" y="265629"/>
                </a:lnTo>
                <a:lnTo>
                  <a:pt x="97227" y="264680"/>
                </a:lnTo>
                <a:lnTo>
                  <a:pt x="91472" y="261086"/>
                </a:lnTo>
                <a:lnTo>
                  <a:pt x="85739" y="258853"/>
                </a:lnTo>
                <a:lnTo>
                  <a:pt x="78849" y="257420"/>
                </a:lnTo>
                <a:lnTo>
                  <a:pt x="73104" y="252621"/>
                </a:lnTo>
                <a:lnTo>
                  <a:pt x="68580" y="24849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5"/>
          <p:cNvSpPr/>
          <p:nvPr/>
        </p:nvSpPr>
        <p:spPr>
          <a:xfrm>
            <a:off x="4301385" y="3471862"/>
            <a:ext cx="116311" cy="360046"/>
          </a:xfrm>
          <a:custGeom>
            <a:avLst/>
            <a:gdLst/>
            <a:ahLst/>
            <a:cxnLst/>
            <a:rect l="0" t="0" r="0" b="0"/>
            <a:pathLst>
              <a:path w="116311" h="360046">
                <a:moveTo>
                  <a:pt x="99165" y="0"/>
                </a:moveTo>
                <a:lnTo>
                  <a:pt x="91783" y="0"/>
                </a:lnTo>
                <a:lnTo>
                  <a:pt x="88582" y="2540"/>
                </a:lnTo>
                <a:lnTo>
                  <a:pt x="83316" y="7381"/>
                </a:lnTo>
                <a:lnTo>
                  <a:pt x="61902" y="28693"/>
                </a:lnTo>
                <a:lnTo>
                  <a:pt x="59083" y="32464"/>
                </a:lnTo>
                <a:lnTo>
                  <a:pt x="56251" y="36882"/>
                </a:lnTo>
                <a:lnTo>
                  <a:pt x="53411" y="41733"/>
                </a:lnTo>
                <a:lnTo>
                  <a:pt x="50564" y="45920"/>
                </a:lnTo>
                <a:lnTo>
                  <a:pt x="47714" y="49663"/>
                </a:lnTo>
                <a:lnTo>
                  <a:pt x="44862" y="53111"/>
                </a:lnTo>
                <a:lnTo>
                  <a:pt x="41692" y="59483"/>
                </a:lnTo>
                <a:lnTo>
                  <a:pt x="39332" y="66442"/>
                </a:lnTo>
                <a:lnTo>
                  <a:pt x="37369" y="70965"/>
                </a:lnTo>
                <a:lnTo>
                  <a:pt x="35107" y="75885"/>
                </a:lnTo>
                <a:lnTo>
                  <a:pt x="32647" y="80118"/>
                </a:lnTo>
                <a:lnTo>
                  <a:pt x="30054" y="83892"/>
                </a:lnTo>
                <a:lnTo>
                  <a:pt x="27374" y="87361"/>
                </a:lnTo>
                <a:lnTo>
                  <a:pt x="24634" y="91578"/>
                </a:lnTo>
                <a:lnTo>
                  <a:pt x="21855" y="96295"/>
                </a:lnTo>
                <a:lnTo>
                  <a:pt x="19050" y="101344"/>
                </a:lnTo>
                <a:lnTo>
                  <a:pt x="17180" y="107567"/>
                </a:lnTo>
                <a:lnTo>
                  <a:pt x="15933" y="114574"/>
                </a:lnTo>
                <a:lnTo>
                  <a:pt x="15102" y="122103"/>
                </a:lnTo>
                <a:lnTo>
                  <a:pt x="14548" y="129027"/>
                </a:lnTo>
                <a:lnTo>
                  <a:pt x="14178" y="135548"/>
                </a:lnTo>
                <a:lnTo>
                  <a:pt x="13932" y="141801"/>
                </a:lnTo>
                <a:lnTo>
                  <a:pt x="12815" y="147874"/>
                </a:lnTo>
                <a:lnTo>
                  <a:pt x="11118" y="153827"/>
                </a:lnTo>
                <a:lnTo>
                  <a:pt x="7645" y="164570"/>
                </a:lnTo>
                <a:lnTo>
                  <a:pt x="6102" y="172520"/>
                </a:lnTo>
                <a:lnTo>
                  <a:pt x="5690" y="177878"/>
                </a:lnTo>
                <a:lnTo>
                  <a:pt x="5416" y="184308"/>
                </a:lnTo>
                <a:lnTo>
                  <a:pt x="5233" y="191452"/>
                </a:lnTo>
                <a:lnTo>
                  <a:pt x="4159" y="198120"/>
                </a:lnTo>
                <a:lnTo>
                  <a:pt x="2489" y="204470"/>
                </a:lnTo>
                <a:lnTo>
                  <a:pt x="424" y="210608"/>
                </a:lnTo>
                <a:lnTo>
                  <a:pt x="0" y="215653"/>
                </a:lnTo>
                <a:lnTo>
                  <a:pt x="670" y="219969"/>
                </a:lnTo>
                <a:lnTo>
                  <a:pt x="3002" y="228257"/>
                </a:lnTo>
                <a:lnTo>
                  <a:pt x="4038" y="238290"/>
                </a:lnTo>
                <a:lnTo>
                  <a:pt x="7038" y="249099"/>
                </a:lnTo>
                <a:lnTo>
                  <a:pt x="10595" y="259301"/>
                </a:lnTo>
                <a:lnTo>
                  <a:pt x="12175" y="267010"/>
                </a:lnTo>
                <a:lnTo>
                  <a:pt x="12878" y="276151"/>
                </a:lnTo>
                <a:lnTo>
                  <a:pt x="13065" y="281256"/>
                </a:lnTo>
                <a:lnTo>
                  <a:pt x="14142" y="285612"/>
                </a:lnTo>
                <a:lnTo>
                  <a:pt x="15813" y="289468"/>
                </a:lnTo>
                <a:lnTo>
                  <a:pt x="17879" y="292991"/>
                </a:lnTo>
                <a:lnTo>
                  <a:pt x="20210" y="296292"/>
                </a:lnTo>
                <a:lnTo>
                  <a:pt x="22715" y="299446"/>
                </a:lnTo>
                <a:lnTo>
                  <a:pt x="25338" y="302501"/>
                </a:lnTo>
                <a:lnTo>
                  <a:pt x="28039" y="305489"/>
                </a:lnTo>
                <a:lnTo>
                  <a:pt x="33581" y="311351"/>
                </a:lnTo>
                <a:lnTo>
                  <a:pt x="42056" y="320006"/>
                </a:lnTo>
                <a:lnTo>
                  <a:pt x="44899" y="321922"/>
                </a:lnTo>
                <a:lnTo>
                  <a:pt x="47748" y="323200"/>
                </a:lnTo>
                <a:lnTo>
                  <a:pt x="50599" y="324052"/>
                </a:lnTo>
                <a:lnTo>
                  <a:pt x="53453" y="325572"/>
                </a:lnTo>
                <a:lnTo>
                  <a:pt x="56307" y="327538"/>
                </a:lnTo>
                <a:lnTo>
                  <a:pt x="59163" y="329801"/>
                </a:lnTo>
                <a:lnTo>
                  <a:pt x="62019" y="332262"/>
                </a:lnTo>
                <a:lnTo>
                  <a:pt x="64876" y="334856"/>
                </a:lnTo>
                <a:lnTo>
                  <a:pt x="67733" y="337537"/>
                </a:lnTo>
                <a:lnTo>
                  <a:pt x="70590" y="339325"/>
                </a:lnTo>
                <a:lnTo>
                  <a:pt x="73447" y="340517"/>
                </a:lnTo>
                <a:lnTo>
                  <a:pt x="76305" y="341311"/>
                </a:lnTo>
                <a:lnTo>
                  <a:pt x="79162" y="342793"/>
                </a:lnTo>
                <a:lnTo>
                  <a:pt x="82019" y="344734"/>
                </a:lnTo>
                <a:lnTo>
                  <a:pt x="84877" y="346980"/>
                </a:lnTo>
                <a:lnTo>
                  <a:pt x="87735" y="348478"/>
                </a:lnTo>
                <a:lnTo>
                  <a:pt x="90592" y="349476"/>
                </a:lnTo>
                <a:lnTo>
                  <a:pt x="97471" y="351078"/>
                </a:lnTo>
                <a:lnTo>
                  <a:pt x="100952" y="351297"/>
                </a:lnTo>
                <a:lnTo>
                  <a:pt x="106397" y="351438"/>
                </a:lnTo>
                <a:lnTo>
                  <a:pt x="109681" y="353997"/>
                </a:lnTo>
                <a:lnTo>
                  <a:pt x="116310" y="3600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6"/>
          <p:cNvSpPr/>
          <p:nvPr/>
        </p:nvSpPr>
        <p:spPr>
          <a:xfrm>
            <a:off x="4331970" y="3669029"/>
            <a:ext cx="154306" cy="17144"/>
          </a:xfrm>
          <a:custGeom>
            <a:avLst/>
            <a:gdLst/>
            <a:ahLst/>
            <a:cxnLst/>
            <a:rect l="0" t="0" r="0" b="0"/>
            <a:pathLst>
              <a:path w="154306" h="17144">
                <a:moveTo>
                  <a:pt x="0" y="8573"/>
                </a:moveTo>
                <a:lnTo>
                  <a:pt x="15849" y="8573"/>
                </a:lnTo>
                <a:lnTo>
                  <a:pt x="16281" y="9525"/>
                </a:lnTo>
                <a:lnTo>
                  <a:pt x="16568" y="11113"/>
                </a:lnTo>
                <a:lnTo>
                  <a:pt x="16761" y="13124"/>
                </a:lnTo>
                <a:lnTo>
                  <a:pt x="17841" y="14465"/>
                </a:lnTo>
                <a:lnTo>
                  <a:pt x="19514" y="15358"/>
                </a:lnTo>
                <a:lnTo>
                  <a:pt x="21582" y="15954"/>
                </a:lnTo>
                <a:lnTo>
                  <a:pt x="23913" y="16351"/>
                </a:lnTo>
                <a:lnTo>
                  <a:pt x="26419" y="16616"/>
                </a:lnTo>
                <a:lnTo>
                  <a:pt x="32735" y="17041"/>
                </a:lnTo>
                <a:lnTo>
                  <a:pt x="36138" y="17099"/>
                </a:lnTo>
                <a:lnTo>
                  <a:pt x="61781" y="17143"/>
                </a:lnTo>
                <a:lnTo>
                  <a:pt x="64047" y="16191"/>
                </a:lnTo>
                <a:lnTo>
                  <a:pt x="65558" y="14605"/>
                </a:lnTo>
                <a:lnTo>
                  <a:pt x="66565" y="12594"/>
                </a:lnTo>
                <a:lnTo>
                  <a:pt x="68189" y="11254"/>
                </a:lnTo>
                <a:lnTo>
                  <a:pt x="70224" y="10360"/>
                </a:lnTo>
                <a:lnTo>
                  <a:pt x="72534" y="9765"/>
                </a:lnTo>
                <a:lnTo>
                  <a:pt x="75026" y="9367"/>
                </a:lnTo>
                <a:lnTo>
                  <a:pt x="77639" y="9103"/>
                </a:lnTo>
                <a:lnTo>
                  <a:pt x="80334" y="8926"/>
                </a:lnTo>
                <a:lnTo>
                  <a:pt x="88409" y="8730"/>
                </a:lnTo>
                <a:lnTo>
                  <a:pt x="122947" y="8574"/>
                </a:lnTo>
                <a:lnTo>
                  <a:pt x="125779" y="7621"/>
                </a:lnTo>
                <a:lnTo>
                  <a:pt x="128620" y="6033"/>
                </a:lnTo>
                <a:lnTo>
                  <a:pt x="131466" y="4023"/>
                </a:lnTo>
                <a:lnTo>
                  <a:pt x="134317" y="2682"/>
                </a:lnTo>
                <a:lnTo>
                  <a:pt x="137169" y="1788"/>
                </a:lnTo>
                <a:lnTo>
                  <a:pt x="140024" y="1192"/>
                </a:lnTo>
                <a:lnTo>
                  <a:pt x="142879" y="795"/>
                </a:lnTo>
                <a:lnTo>
                  <a:pt x="145735" y="530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7"/>
          <p:cNvSpPr/>
          <p:nvPr/>
        </p:nvSpPr>
        <p:spPr>
          <a:xfrm>
            <a:off x="4580572" y="3549015"/>
            <a:ext cx="68581" cy="197168"/>
          </a:xfrm>
          <a:custGeom>
            <a:avLst/>
            <a:gdLst/>
            <a:ahLst/>
            <a:cxnLst/>
            <a:rect l="0" t="0" r="0" b="0"/>
            <a:pathLst>
              <a:path w="68581" h="19716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219" y="20399"/>
                </a:lnTo>
                <a:lnTo>
                  <a:pt x="9290" y="23125"/>
                </a:lnTo>
                <a:lnTo>
                  <a:pt x="10956" y="25894"/>
                </a:lnTo>
                <a:lnTo>
                  <a:pt x="13019" y="28692"/>
                </a:lnTo>
                <a:lnTo>
                  <a:pt x="15347" y="32463"/>
                </a:lnTo>
                <a:lnTo>
                  <a:pt x="17851" y="36882"/>
                </a:lnTo>
                <a:lnTo>
                  <a:pt x="20473" y="41733"/>
                </a:lnTo>
                <a:lnTo>
                  <a:pt x="22221" y="45919"/>
                </a:lnTo>
                <a:lnTo>
                  <a:pt x="23386" y="49663"/>
                </a:lnTo>
                <a:lnTo>
                  <a:pt x="24164" y="53111"/>
                </a:lnTo>
                <a:lnTo>
                  <a:pt x="24682" y="57314"/>
                </a:lnTo>
                <a:lnTo>
                  <a:pt x="25027" y="62022"/>
                </a:lnTo>
                <a:lnTo>
                  <a:pt x="25257" y="67065"/>
                </a:lnTo>
                <a:lnTo>
                  <a:pt x="26363" y="72333"/>
                </a:lnTo>
                <a:lnTo>
                  <a:pt x="28053" y="77749"/>
                </a:lnTo>
                <a:lnTo>
                  <a:pt x="30132" y="83265"/>
                </a:lnTo>
                <a:lnTo>
                  <a:pt x="31518" y="87895"/>
                </a:lnTo>
                <a:lnTo>
                  <a:pt x="32442" y="91934"/>
                </a:lnTo>
                <a:lnTo>
                  <a:pt x="33058" y="95579"/>
                </a:lnTo>
                <a:lnTo>
                  <a:pt x="33468" y="99914"/>
                </a:lnTo>
                <a:lnTo>
                  <a:pt x="33743" y="104710"/>
                </a:lnTo>
                <a:lnTo>
                  <a:pt x="33925" y="109811"/>
                </a:lnTo>
                <a:lnTo>
                  <a:pt x="35000" y="114165"/>
                </a:lnTo>
                <a:lnTo>
                  <a:pt x="36668" y="118020"/>
                </a:lnTo>
                <a:lnTo>
                  <a:pt x="38733" y="121542"/>
                </a:lnTo>
                <a:lnTo>
                  <a:pt x="40109" y="125795"/>
                </a:lnTo>
                <a:lnTo>
                  <a:pt x="41027" y="130536"/>
                </a:lnTo>
                <a:lnTo>
                  <a:pt x="41639" y="135601"/>
                </a:lnTo>
                <a:lnTo>
                  <a:pt x="43000" y="139931"/>
                </a:lnTo>
                <a:lnTo>
                  <a:pt x="44859" y="143770"/>
                </a:lnTo>
                <a:lnTo>
                  <a:pt x="47051" y="147281"/>
                </a:lnTo>
                <a:lnTo>
                  <a:pt x="48512" y="151527"/>
                </a:lnTo>
                <a:lnTo>
                  <a:pt x="49486" y="156263"/>
                </a:lnTo>
                <a:lnTo>
                  <a:pt x="50136" y="161325"/>
                </a:lnTo>
                <a:lnTo>
                  <a:pt x="50569" y="165652"/>
                </a:lnTo>
                <a:lnTo>
                  <a:pt x="50858" y="169490"/>
                </a:lnTo>
                <a:lnTo>
                  <a:pt x="51050" y="173001"/>
                </a:lnTo>
                <a:lnTo>
                  <a:pt x="52131" y="175341"/>
                </a:lnTo>
                <a:lnTo>
                  <a:pt x="53804" y="176902"/>
                </a:lnTo>
                <a:lnTo>
                  <a:pt x="55872" y="177942"/>
                </a:lnTo>
                <a:lnTo>
                  <a:pt x="57251" y="179588"/>
                </a:lnTo>
                <a:lnTo>
                  <a:pt x="58170" y="181637"/>
                </a:lnTo>
                <a:lnTo>
                  <a:pt x="59644" y="187220"/>
                </a:lnTo>
                <a:lnTo>
                  <a:pt x="60718" y="188631"/>
                </a:lnTo>
                <a:lnTo>
                  <a:pt x="62386" y="190524"/>
                </a:lnTo>
                <a:lnTo>
                  <a:pt x="68580" y="19716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8"/>
          <p:cNvSpPr/>
          <p:nvPr/>
        </p:nvSpPr>
        <p:spPr>
          <a:xfrm>
            <a:off x="4743450" y="3463290"/>
            <a:ext cx="111399" cy="385763"/>
          </a:xfrm>
          <a:custGeom>
            <a:avLst/>
            <a:gdLst/>
            <a:ahLst/>
            <a:cxnLst/>
            <a:rect l="0" t="0" r="0" b="0"/>
            <a:pathLst>
              <a:path w="111399" h="385763">
                <a:moveTo>
                  <a:pt x="0" y="0"/>
                </a:moveTo>
                <a:lnTo>
                  <a:pt x="4550" y="4551"/>
                </a:lnTo>
                <a:lnTo>
                  <a:pt x="6843" y="5891"/>
                </a:lnTo>
                <a:lnTo>
                  <a:pt x="9325" y="6785"/>
                </a:lnTo>
                <a:lnTo>
                  <a:pt x="11931" y="7381"/>
                </a:lnTo>
                <a:lnTo>
                  <a:pt x="14621" y="8731"/>
                </a:lnTo>
                <a:lnTo>
                  <a:pt x="17367" y="10583"/>
                </a:lnTo>
                <a:lnTo>
                  <a:pt x="20150" y="12770"/>
                </a:lnTo>
                <a:lnTo>
                  <a:pt x="23911" y="15181"/>
                </a:lnTo>
                <a:lnTo>
                  <a:pt x="28323" y="17740"/>
                </a:lnTo>
                <a:lnTo>
                  <a:pt x="33169" y="20399"/>
                </a:lnTo>
                <a:lnTo>
                  <a:pt x="37353" y="24077"/>
                </a:lnTo>
                <a:lnTo>
                  <a:pt x="41094" y="28434"/>
                </a:lnTo>
                <a:lnTo>
                  <a:pt x="44541" y="33243"/>
                </a:lnTo>
                <a:lnTo>
                  <a:pt x="48744" y="37402"/>
                </a:lnTo>
                <a:lnTo>
                  <a:pt x="53451" y="41127"/>
                </a:lnTo>
                <a:lnTo>
                  <a:pt x="58494" y="44563"/>
                </a:lnTo>
                <a:lnTo>
                  <a:pt x="62808" y="48759"/>
                </a:lnTo>
                <a:lnTo>
                  <a:pt x="66637" y="53460"/>
                </a:lnTo>
                <a:lnTo>
                  <a:pt x="70142" y="58500"/>
                </a:lnTo>
                <a:lnTo>
                  <a:pt x="73431" y="63765"/>
                </a:lnTo>
                <a:lnTo>
                  <a:pt x="76577" y="69180"/>
                </a:lnTo>
                <a:lnTo>
                  <a:pt x="82611" y="80276"/>
                </a:lnTo>
                <a:lnTo>
                  <a:pt x="94247" y="102922"/>
                </a:lnTo>
                <a:lnTo>
                  <a:pt x="97121" y="108620"/>
                </a:lnTo>
                <a:lnTo>
                  <a:pt x="99990" y="115276"/>
                </a:lnTo>
                <a:lnTo>
                  <a:pt x="102854" y="122570"/>
                </a:lnTo>
                <a:lnTo>
                  <a:pt x="105717" y="130291"/>
                </a:lnTo>
                <a:lnTo>
                  <a:pt x="107625" y="137343"/>
                </a:lnTo>
                <a:lnTo>
                  <a:pt x="108898" y="143949"/>
                </a:lnTo>
                <a:lnTo>
                  <a:pt x="109746" y="150259"/>
                </a:lnTo>
                <a:lnTo>
                  <a:pt x="110311" y="157322"/>
                </a:lnTo>
                <a:lnTo>
                  <a:pt x="110688" y="164889"/>
                </a:lnTo>
                <a:lnTo>
                  <a:pt x="111107" y="179964"/>
                </a:lnTo>
                <a:lnTo>
                  <a:pt x="111398" y="215621"/>
                </a:lnTo>
                <a:lnTo>
                  <a:pt x="110461" y="223758"/>
                </a:lnTo>
                <a:lnTo>
                  <a:pt x="108882" y="232039"/>
                </a:lnTo>
                <a:lnTo>
                  <a:pt x="106878" y="240418"/>
                </a:lnTo>
                <a:lnTo>
                  <a:pt x="104589" y="247908"/>
                </a:lnTo>
                <a:lnTo>
                  <a:pt x="102111" y="254807"/>
                </a:lnTo>
                <a:lnTo>
                  <a:pt x="99507" y="261311"/>
                </a:lnTo>
                <a:lnTo>
                  <a:pt x="94072" y="276158"/>
                </a:lnTo>
                <a:lnTo>
                  <a:pt x="91290" y="284118"/>
                </a:lnTo>
                <a:lnTo>
                  <a:pt x="88482" y="291329"/>
                </a:lnTo>
                <a:lnTo>
                  <a:pt x="85658" y="298042"/>
                </a:lnTo>
                <a:lnTo>
                  <a:pt x="82823" y="304422"/>
                </a:lnTo>
                <a:lnTo>
                  <a:pt x="77133" y="316591"/>
                </a:lnTo>
                <a:lnTo>
                  <a:pt x="74281" y="322503"/>
                </a:lnTo>
                <a:lnTo>
                  <a:pt x="70476" y="328349"/>
                </a:lnTo>
                <a:lnTo>
                  <a:pt x="66034" y="334152"/>
                </a:lnTo>
                <a:lnTo>
                  <a:pt x="61167" y="339925"/>
                </a:lnTo>
                <a:lnTo>
                  <a:pt x="56971" y="344727"/>
                </a:lnTo>
                <a:lnTo>
                  <a:pt x="49767" y="352602"/>
                </a:lnTo>
                <a:lnTo>
                  <a:pt x="47466" y="356988"/>
                </a:lnTo>
                <a:lnTo>
                  <a:pt x="44908" y="366941"/>
                </a:lnTo>
                <a:lnTo>
                  <a:pt x="43274" y="370357"/>
                </a:lnTo>
                <a:lnTo>
                  <a:pt x="41231" y="372635"/>
                </a:lnTo>
                <a:lnTo>
                  <a:pt x="38917" y="374153"/>
                </a:lnTo>
                <a:lnTo>
                  <a:pt x="36422" y="376118"/>
                </a:lnTo>
                <a:lnTo>
                  <a:pt x="33806" y="378380"/>
                </a:lnTo>
                <a:lnTo>
                  <a:pt x="26191" y="385330"/>
                </a:lnTo>
                <a:lnTo>
                  <a:pt x="23388" y="385570"/>
                </a:lnTo>
                <a:lnTo>
                  <a:pt x="17145" y="3857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9"/>
          <p:cNvSpPr/>
          <p:nvPr/>
        </p:nvSpPr>
        <p:spPr>
          <a:xfrm>
            <a:off x="5017770" y="3600450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57407" y="8572"/>
                </a:lnTo>
                <a:lnTo>
                  <a:pt x="63036" y="7620"/>
                </a:lnTo>
                <a:lnTo>
                  <a:pt x="68694" y="6032"/>
                </a:lnTo>
                <a:lnTo>
                  <a:pt x="74371" y="4021"/>
                </a:lnTo>
                <a:lnTo>
                  <a:pt x="80061" y="2681"/>
                </a:lnTo>
                <a:lnTo>
                  <a:pt x="85759" y="1787"/>
                </a:lnTo>
                <a:lnTo>
                  <a:pt x="91462" y="1191"/>
                </a:lnTo>
                <a:lnTo>
                  <a:pt x="96217" y="794"/>
                </a:lnTo>
                <a:lnTo>
                  <a:pt x="100340" y="529"/>
                </a:lnTo>
                <a:lnTo>
                  <a:pt x="104041" y="353"/>
                </a:lnTo>
                <a:lnTo>
                  <a:pt x="113233" y="156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0"/>
          <p:cNvSpPr/>
          <p:nvPr/>
        </p:nvSpPr>
        <p:spPr>
          <a:xfrm>
            <a:off x="5017770" y="3686175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7381" y="17145"/>
                </a:lnTo>
                <a:lnTo>
                  <a:pt x="8730" y="16192"/>
                </a:lnTo>
                <a:lnTo>
                  <a:pt x="10583" y="14604"/>
                </a:lnTo>
                <a:lnTo>
                  <a:pt x="12770" y="12594"/>
                </a:lnTo>
                <a:lnTo>
                  <a:pt x="16133" y="11253"/>
                </a:lnTo>
                <a:lnTo>
                  <a:pt x="20280" y="10359"/>
                </a:lnTo>
                <a:lnTo>
                  <a:pt x="24950" y="9764"/>
                </a:lnTo>
                <a:lnTo>
                  <a:pt x="29968" y="9367"/>
                </a:lnTo>
                <a:lnTo>
                  <a:pt x="35219" y="9102"/>
                </a:lnTo>
                <a:lnTo>
                  <a:pt x="46133" y="8807"/>
                </a:lnTo>
                <a:lnTo>
                  <a:pt x="74349" y="8603"/>
                </a:lnTo>
                <a:lnTo>
                  <a:pt x="80998" y="7640"/>
                </a:lnTo>
                <a:lnTo>
                  <a:pt x="88289" y="6046"/>
                </a:lnTo>
                <a:lnTo>
                  <a:pt x="96007" y="4031"/>
                </a:lnTo>
                <a:lnTo>
                  <a:pt x="103057" y="2687"/>
                </a:lnTo>
                <a:lnTo>
                  <a:pt x="109662" y="1791"/>
                </a:lnTo>
                <a:lnTo>
                  <a:pt x="115970" y="1194"/>
                </a:lnTo>
                <a:lnTo>
                  <a:pt x="122081" y="796"/>
                </a:lnTo>
                <a:lnTo>
                  <a:pt x="128060" y="530"/>
                </a:lnTo>
                <a:lnTo>
                  <a:pt x="140735" y="236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1"/>
          <p:cNvSpPr/>
          <p:nvPr/>
        </p:nvSpPr>
        <p:spPr>
          <a:xfrm>
            <a:off x="5343995" y="3471862"/>
            <a:ext cx="222008" cy="308611"/>
          </a:xfrm>
          <a:custGeom>
            <a:avLst/>
            <a:gdLst/>
            <a:ahLst/>
            <a:cxnLst/>
            <a:rect l="0" t="0" r="0" b="0"/>
            <a:pathLst>
              <a:path w="222008" h="308611">
                <a:moveTo>
                  <a:pt x="85255" y="0"/>
                </a:moveTo>
                <a:lnTo>
                  <a:pt x="69654" y="0"/>
                </a:lnTo>
                <a:lnTo>
                  <a:pt x="69139" y="953"/>
                </a:lnTo>
                <a:lnTo>
                  <a:pt x="68245" y="7381"/>
                </a:lnTo>
                <a:lnTo>
                  <a:pt x="65630" y="13123"/>
                </a:lnTo>
                <a:lnTo>
                  <a:pt x="61292" y="21072"/>
                </a:lnTo>
                <a:lnTo>
                  <a:pt x="56189" y="27780"/>
                </a:lnTo>
                <a:lnTo>
                  <a:pt x="50747" y="36477"/>
                </a:lnTo>
                <a:lnTo>
                  <a:pt x="47962" y="41463"/>
                </a:lnTo>
                <a:lnTo>
                  <a:pt x="46105" y="46692"/>
                </a:lnTo>
                <a:lnTo>
                  <a:pt x="44867" y="52083"/>
                </a:lnTo>
                <a:lnTo>
                  <a:pt x="44042" y="57582"/>
                </a:lnTo>
                <a:lnTo>
                  <a:pt x="42540" y="63153"/>
                </a:lnTo>
                <a:lnTo>
                  <a:pt x="40586" y="68772"/>
                </a:lnTo>
                <a:lnTo>
                  <a:pt x="38330" y="74423"/>
                </a:lnTo>
                <a:lnTo>
                  <a:pt x="35874" y="80095"/>
                </a:lnTo>
                <a:lnTo>
                  <a:pt x="30606" y="91478"/>
                </a:lnTo>
                <a:lnTo>
                  <a:pt x="22284" y="108596"/>
                </a:lnTo>
                <a:lnTo>
                  <a:pt x="20414" y="114308"/>
                </a:lnTo>
                <a:lnTo>
                  <a:pt x="19168" y="120020"/>
                </a:lnTo>
                <a:lnTo>
                  <a:pt x="18336" y="125733"/>
                </a:lnTo>
                <a:lnTo>
                  <a:pt x="16830" y="131447"/>
                </a:lnTo>
                <a:lnTo>
                  <a:pt x="14873" y="137162"/>
                </a:lnTo>
                <a:lnTo>
                  <a:pt x="12616" y="142876"/>
                </a:lnTo>
                <a:lnTo>
                  <a:pt x="10159" y="148591"/>
                </a:lnTo>
                <a:lnTo>
                  <a:pt x="4889" y="160020"/>
                </a:lnTo>
                <a:lnTo>
                  <a:pt x="3103" y="166688"/>
                </a:lnTo>
                <a:lnTo>
                  <a:pt x="1912" y="173990"/>
                </a:lnTo>
                <a:lnTo>
                  <a:pt x="1117" y="181716"/>
                </a:lnTo>
                <a:lnTo>
                  <a:pt x="588" y="188771"/>
                </a:lnTo>
                <a:lnTo>
                  <a:pt x="235" y="195380"/>
                </a:lnTo>
                <a:lnTo>
                  <a:pt x="0" y="201691"/>
                </a:lnTo>
                <a:lnTo>
                  <a:pt x="796" y="207803"/>
                </a:lnTo>
                <a:lnTo>
                  <a:pt x="2279" y="213783"/>
                </a:lnTo>
                <a:lnTo>
                  <a:pt x="4220" y="219675"/>
                </a:lnTo>
                <a:lnTo>
                  <a:pt x="5514" y="225507"/>
                </a:lnTo>
                <a:lnTo>
                  <a:pt x="6376" y="231301"/>
                </a:lnTo>
                <a:lnTo>
                  <a:pt x="6952" y="237068"/>
                </a:lnTo>
                <a:lnTo>
                  <a:pt x="10131" y="246016"/>
                </a:lnTo>
                <a:lnTo>
                  <a:pt x="14718" y="254121"/>
                </a:lnTo>
                <a:lnTo>
                  <a:pt x="19933" y="264073"/>
                </a:lnTo>
                <a:lnTo>
                  <a:pt x="25426" y="272305"/>
                </a:lnTo>
                <a:lnTo>
                  <a:pt x="31041" y="280092"/>
                </a:lnTo>
                <a:lnTo>
                  <a:pt x="33872" y="284836"/>
                </a:lnTo>
                <a:lnTo>
                  <a:pt x="36713" y="289903"/>
                </a:lnTo>
                <a:lnTo>
                  <a:pt x="39558" y="293281"/>
                </a:lnTo>
                <a:lnTo>
                  <a:pt x="42408" y="295534"/>
                </a:lnTo>
                <a:lnTo>
                  <a:pt x="49067" y="298988"/>
                </a:lnTo>
                <a:lnTo>
                  <a:pt x="58376" y="303699"/>
                </a:lnTo>
                <a:lnTo>
                  <a:pt x="63526" y="305336"/>
                </a:lnTo>
                <a:lnTo>
                  <a:pt x="68864" y="306427"/>
                </a:lnTo>
                <a:lnTo>
                  <a:pt x="74327" y="307155"/>
                </a:lnTo>
                <a:lnTo>
                  <a:pt x="78922" y="307640"/>
                </a:lnTo>
                <a:lnTo>
                  <a:pt x="82938" y="307963"/>
                </a:lnTo>
                <a:lnTo>
                  <a:pt x="86568" y="308179"/>
                </a:lnTo>
                <a:lnTo>
                  <a:pt x="98220" y="308418"/>
                </a:lnTo>
                <a:lnTo>
                  <a:pt x="119883" y="308572"/>
                </a:lnTo>
                <a:lnTo>
                  <a:pt x="124533" y="307632"/>
                </a:lnTo>
                <a:lnTo>
                  <a:pt x="129537" y="306053"/>
                </a:lnTo>
                <a:lnTo>
                  <a:pt x="134779" y="304048"/>
                </a:lnTo>
                <a:lnTo>
                  <a:pt x="140178" y="302711"/>
                </a:lnTo>
                <a:lnTo>
                  <a:pt x="145683" y="301820"/>
                </a:lnTo>
                <a:lnTo>
                  <a:pt x="151257" y="301226"/>
                </a:lnTo>
                <a:lnTo>
                  <a:pt x="156879" y="299877"/>
                </a:lnTo>
                <a:lnTo>
                  <a:pt x="162532" y="298026"/>
                </a:lnTo>
                <a:lnTo>
                  <a:pt x="168205" y="295839"/>
                </a:lnTo>
                <a:lnTo>
                  <a:pt x="172940" y="293429"/>
                </a:lnTo>
                <a:lnTo>
                  <a:pt x="177049" y="290869"/>
                </a:lnTo>
                <a:lnTo>
                  <a:pt x="180741" y="288210"/>
                </a:lnTo>
                <a:lnTo>
                  <a:pt x="185107" y="285485"/>
                </a:lnTo>
                <a:lnTo>
                  <a:pt x="189923" y="282716"/>
                </a:lnTo>
                <a:lnTo>
                  <a:pt x="195038" y="279917"/>
                </a:lnTo>
                <a:lnTo>
                  <a:pt x="199401" y="277099"/>
                </a:lnTo>
                <a:lnTo>
                  <a:pt x="203262" y="274268"/>
                </a:lnTo>
                <a:lnTo>
                  <a:pt x="206789" y="271428"/>
                </a:lnTo>
                <a:lnTo>
                  <a:pt x="209140" y="267629"/>
                </a:lnTo>
                <a:lnTo>
                  <a:pt x="211752" y="258329"/>
                </a:lnTo>
                <a:lnTo>
                  <a:pt x="215454" y="250385"/>
                </a:lnTo>
                <a:lnTo>
                  <a:pt x="217774" y="246934"/>
                </a:lnTo>
                <a:lnTo>
                  <a:pt x="220352" y="240559"/>
                </a:lnTo>
                <a:lnTo>
                  <a:pt x="221804" y="231614"/>
                </a:lnTo>
                <a:lnTo>
                  <a:pt x="222007" y="228704"/>
                </a:lnTo>
                <a:lnTo>
                  <a:pt x="221191" y="225812"/>
                </a:lnTo>
                <a:lnTo>
                  <a:pt x="216442" y="217191"/>
                </a:lnTo>
                <a:lnTo>
                  <a:pt x="213660" y="208604"/>
                </a:lnTo>
                <a:lnTo>
                  <a:pt x="209634" y="202885"/>
                </a:lnTo>
                <a:lnTo>
                  <a:pt x="207227" y="200980"/>
                </a:lnTo>
                <a:lnTo>
                  <a:pt x="204669" y="199709"/>
                </a:lnTo>
                <a:lnTo>
                  <a:pt x="199287" y="198297"/>
                </a:lnTo>
                <a:lnTo>
                  <a:pt x="193721" y="197670"/>
                </a:lnTo>
                <a:lnTo>
                  <a:pt x="188072" y="197391"/>
                </a:lnTo>
                <a:lnTo>
                  <a:pt x="182386" y="197267"/>
                </a:lnTo>
                <a:lnTo>
                  <a:pt x="176684" y="197212"/>
                </a:lnTo>
                <a:lnTo>
                  <a:pt x="173830" y="198150"/>
                </a:lnTo>
                <a:lnTo>
                  <a:pt x="168119" y="201731"/>
                </a:lnTo>
                <a:lnTo>
                  <a:pt x="162406" y="206499"/>
                </a:lnTo>
                <a:lnTo>
                  <a:pt x="155739" y="211792"/>
                </a:lnTo>
                <a:lnTo>
                  <a:pt x="151294" y="214537"/>
                </a:lnTo>
                <a:lnTo>
                  <a:pt x="146426" y="217320"/>
                </a:lnTo>
                <a:lnTo>
                  <a:pt x="142228" y="220127"/>
                </a:lnTo>
                <a:lnTo>
                  <a:pt x="138477" y="222952"/>
                </a:lnTo>
                <a:lnTo>
                  <a:pt x="131769" y="228629"/>
                </a:lnTo>
                <a:lnTo>
                  <a:pt x="125613" y="234328"/>
                </a:lnTo>
                <a:lnTo>
                  <a:pt x="119702" y="242576"/>
                </a:lnTo>
                <a:lnTo>
                  <a:pt x="113899" y="251639"/>
                </a:lnTo>
                <a:lnTo>
                  <a:pt x="108145" y="258842"/>
                </a:lnTo>
                <a:lnTo>
                  <a:pt x="102414" y="265219"/>
                </a:lnTo>
                <a:lnTo>
                  <a:pt x="99552" y="268253"/>
                </a:lnTo>
                <a:lnTo>
                  <a:pt x="97643" y="271228"/>
                </a:lnTo>
                <a:lnTo>
                  <a:pt x="95523" y="277073"/>
                </a:lnTo>
                <a:lnTo>
                  <a:pt x="94581" y="285386"/>
                </a:lnTo>
                <a:lnTo>
                  <a:pt x="93976" y="297143"/>
                </a:lnTo>
                <a:lnTo>
                  <a:pt x="93894" y="301291"/>
                </a:lnTo>
                <a:lnTo>
                  <a:pt x="93827" y="30861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2"/>
          <p:cNvSpPr/>
          <p:nvPr/>
        </p:nvSpPr>
        <p:spPr>
          <a:xfrm>
            <a:off x="3457575" y="4089082"/>
            <a:ext cx="222885" cy="214314"/>
          </a:xfrm>
          <a:custGeom>
            <a:avLst/>
            <a:gdLst/>
            <a:ahLst/>
            <a:cxnLst/>
            <a:rect l="0" t="0" r="0" b="0"/>
            <a:pathLst>
              <a:path w="222885" h="214314">
                <a:moveTo>
                  <a:pt x="0" y="0"/>
                </a:moveTo>
                <a:lnTo>
                  <a:pt x="4550" y="4551"/>
                </a:lnTo>
                <a:lnTo>
                  <a:pt x="6843" y="5891"/>
                </a:lnTo>
                <a:lnTo>
                  <a:pt x="11931" y="7381"/>
                </a:lnTo>
                <a:lnTo>
                  <a:pt x="13669" y="8731"/>
                </a:lnTo>
                <a:lnTo>
                  <a:pt x="14827" y="10583"/>
                </a:lnTo>
                <a:lnTo>
                  <a:pt x="15600" y="12770"/>
                </a:lnTo>
                <a:lnTo>
                  <a:pt x="18020" y="16134"/>
                </a:lnTo>
                <a:lnTo>
                  <a:pt x="21538" y="20281"/>
                </a:lnTo>
                <a:lnTo>
                  <a:pt x="29575" y="29016"/>
                </a:lnTo>
                <a:lnTo>
                  <a:pt x="36322" y="36073"/>
                </a:lnTo>
                <a:lnTo>
                  <a:pt x="50026" y="49953"/>
                </a:lnTo>
                <a:lnTo>
                  <a:pt x="55258" y="54257"/>
                </a:lnTo>
                <a:lnTo>
                  <a:pt x="60651" y="58079"/>
                </a:lnTo>
                <a:lnTo>
                  <a:pt x="66151" y="61579"/>
                </a:lnTo>
                <a:lnTo>
                  <a:pt x="71723" y="65818"/>
                </a:lnTo>
                <a:lnTo>
                  <a:pt x="77343" y="70549"/>
                </a:lnTo>
                <a:lnTo>
                  <a:pt x="82994" y="75607"/>
                </a:lnTo>
                <a:lnTo>
                  <a:pt x="88667" y="79932"/>
                </a:lnTo>
                <a:lnTo>
                  <a:pt x="94353" y="83769"/>
                </a:lnTo>
                <a:lnTo>
                  <a:pt x="100050" y="87278"/>
                </a:lnTo>
                <a:lnTo>
                  <a:pt x="104800" y="91523"/>
                </a:lnTo>
                <a:lnTo>
                  <a:pt x="108919" y="96258"/>
                </a:lnTo>
                <a:lnTo>
                  <a:pt x="112618" y="101319"/>
                </a:lnTo>
                <a:lnTo>
                  <a:pt x="116988" y="106599"/>
                </a:lnTo>
                <a:lnTo>
                  <a:pt x="121807" y="112023"/>
                </a:lnTo>
                <a:lnTo>
                  <a:pt x="132241" y="123131"/>
                </a:lnTo>
                <a:lnTo>
                  <a:pt x="155574" y="146931"/>
                </a:lnTo>
                <a:lnTo>
                  <a:pt x="158961" y="151294"/>
                </a:lnTo>
                <a:lnTo>
                  <a:pt x="162171" y="156108"/>
                </a:lnTo>
                <a:lnTo>
                  <a:pt x="165264" y="161222"/>
                </a:lnTo>
                <a:lnTo>
                  <a:pt x="168278" y="165584"/>
                </a:lnTo>
                <a:lnTo>
                  <a:pt x="171240" y="169444"/>
                </a:lnTo>
                <a:lnTo>
                  <a:pt x="174168" y="172970"/>
                </a:lnTo>
                <a:lnTo>
                  <a:pt x="179960" y="179428"/>
                </a:lnTo>
                <a:lnTo>
                  <a:pt x="182838" y="182484"/>
                </a:lnTo>
                <a:lnTo>
                  <a:pt x="185709" y="184521"/>
                </a:lnTo>
                <a:lnTo>
                  <a:pt x="191440" y="186784"/>
                </a:lnTo>
                <a:lnTo>
                  <a:pt x="197162" y="190330"/>
                </a:lnTo>
                <a:lnTo>
                  <a:pt x="202879" y="195081"/>
                </a:lnTo>
                <a:lnTo>
                  <a:pt x="208596" y="200368"/>
                </a:lnTo>
                <a:lnTo>
                  <a:pt x="214136" y="205631"/>
                </a:lnTo>
                <a:lnTo>
                  <a:pt x="222884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3"/>
          <p:cNvSpPr/>
          <p:nvPr/>
        </p:nvSpPr>
        <p:spPr>
          <a:xfrm>
            <a:off x="3517582" y="4063365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180022" y="0"/>
                </a:moveTo>
                <a:lnTo>
                  <a:pt x="180022" y="4550"/>
                </a:lnTo>
                <a:lnTo>
                  <a:pt x="179070" y="6843"/>
                </a:lnTo>
                <a:lnTo>
                  <a:pt x="174131" y="14622"/>
                </a:lnTo>
                <a:lnTo>
                  <a:pt x="172641" y="20150"/>
                </a:lnTo>
                <a:lnTo>
                  <a:pt x="171292" y="24864"/>
                </a:lnTo>
                <a:lnTo>
                  <a:pt x="167252" y="37720"/>
                </a:lnTo>
                <a:lnTo>
                  <a:pt x="163889" y="44197"/>
                </a:lnTo>
                <a:lnTo>
                  <a:pt x="159742" y="50419"/>
                </a:lnTo>
                <a:lnTo>
                  <a:pt x="155072" y="56473"/>
                </a:lnTo>
                <a:lnTo>
                  <a:pt x="150054" y="62413"/>
                </a:lnTo>
                <a:lnTo>
                  <a:pt x="144803" y="68279"/>
                </a:lnTo>
                <a:lnTo>
                  <a:pt x="139398" y="74094"/>
                </a:lnTo>
                <a:lnTo>
                  <a:pt x="133889" y="80828"/>
                </a:lnTo>
                <a:lnTo>
                  <a:pt x="128312" y="88175"/>
                </a:lnTo>
                <a:lnTo>
                  <a:pt x="122689" y="95931"/>
                </a:lnTo>
                <a:lnTo>
                  <a:pt x="117987" y="103007"/>
                </a:lnTo>
                <a:lnTo>
                  <a:pt x="113901" y="109628"/>
                </a:lnTo>
                <a:lnTo>
                  <a:pt x="110224" y="115948"/>
                </a:lnTo>
                <a:lnTo>
                  <a:pt x="101059" y="130590"/>
                </a:lnTo>
                <a:lnTo>
                  <a:pt x="79653" y="163273"/>
                </a:lnTo>
                <a:lnTo>
                  <a:pt x="75009" y="170761"/>
                </a:lnTo>
                <a:lnTo>
                  <a:pt x="70961" y="177658"/>
                </a:lnTo>
                <a:lnTo>
                  <a:pt x="67310" y="184161"/>
                </a:lnTo>
                <a:lnTo>
                  <a:pt x="62971" y="190402"/>
                </a:lnTo>
                <a:lnTo>
                  <a:pt x="58173" y="196467"/>
                </a:lnTo>
                <a:lnTo>
                  <a:pt x="53069" y="202415"/>
                </a:lnTo>
                <a:lnTo>
                  <a:pt x="48715" y="208286"/>
                </a:lnTo>
                <a:lnTo>
                  <a:pt x="44859" y="214105"/>
                </a:lnTo>
                <a:lnTo>
                  <a:pt x="41336" y="219889"/>
                </a:lnTo>
                <a:lnTo>
                  <a:pt x="38035" y="224698"/>
                </a:lnTo>
                <a:lnTo>
                  <a:pt x="34882" y="228855"/>
                </a:lnTo>
                <a:lnTo>
                  <a:pt x="31827" y="232580"/>
                </a:lnTo>
                <a:lnTo>
                  <a:pt x="28838" y="236016"/>
                </a:lnTo>
                <a:lnTo>
                  <a:pt x="25893" y="239259"/>
                </a:lnTo>
                <a:lnTo>
                  <a:pt x="22977" y="242373"/>
                </a:lnTo>
                <a:lnTo>
                  <a:pt x="20080" y="244449"/>
                </a:lnTo>
                <a:lnTo>
                  <a:pt x="17197" y="245834"/>
                </a:lnTo>
                <a:lnTo>
                  <a:pt x="14322" y="246757"/>
                </a:lnTo>
                <a:lnTo>
                  <a:pt x="12406" y="248324"/>
                </a:lnTo>
                <a:lnTo>
                  <a:pt x="11128" y="250322"/>
                </a:lnTo>
                <a:lnTo>
                  <a:pt x="10276" y="252606"/>
                </a:lnTo>
                <a:lnTo>
                  <a:pt x="8756" y="254129"/>
                </a:lnTo>
                <a:lnTo>
                  <a:pt x="6790" y="255144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4"/>
          <p:cNvSpPr/>
          <p:nvPr/>
        </p:nvSpPr>
        <p:spPr>
          <a:xfrm>
            <a:off x="3946207" y="4080510"/>
            <a:ext cx="25719" cy="214313"/>
          </a:xfrm>
          <a:custGeom>
            <a:avLst/>
            <a:gdLst/>
            <a:ahLst/>
            <a:cxnLst/>
            <a:rect l="0" t="0" r="0" b="0"/>
            <a:pathLst>
              <a:path w="25719" h="214313">
                <a:moveTo>
                  <a:pt x="0" y="0"/>
                </a:moveTo>
                <a:lnTo>
                  <a:pt x="0" y="82839"/>
                </a:lnTo>
                <a:lnTo>
                  <a:pt x="953" y="89516"/>
                </a:lnTo>
                <a:lnTo>
                  <a:pt x="2540" y="96824"/>
                </a:lnTo>
                <a:lnTo>
                  <a:pt x="4551" y="104554"/>
                </a:lnTo>
                <a:lnTo>
                  <a:pt x="5892" y="111613"/>
                </a:lnTo>
                <a:lnTo>
                  <a:pt x="6785" y="118224"/>
                </a:lnTo>
                <a:lnTo>
                  <a:pt x="7381" y="124536"/>
                </a:lnTo>
                <a:lnTo>
                  <a:pt x="7778" y="130649"/>
                </a:lnTo>
                <a:lnTo>
                  <a:pt x="8043" y="136629"/>
                </a:lnTo>
                <a:lnTo>
                  <a:pt x="8219" y="142521"/>
                </a:lnTo>
                <a:lnTo>
                  <a:pt x="9290" y="148354"/>
                </a:lnTo>
                <a:lnTo>
                  <a:pt x="10956" y="154147"/>
                </a:lnTo>
                <a:lnTo>
                  <a:pt x="13019" y="159915"/>
                </a:lnTo>
                <a:lnTo>
                  <a:pt x="14395" y="165665"/>
                </a:lnTo>
                <a:lnTo>
                  <a:pt x="15311" y="171403"/>
                </a:lnTo>
                <a:lnTo>
                  <a:pt x="15922" y="177133"/>
                </a:lnTo>
                <a:lnTo>
                  <a:pt x="16330" y="181906"/>
                </a:lnTo>
                <a:lnTo>
                  <a:pt x="16602" y="186041"/>
                </a:lnTo>
                <a:lnTo>
                  <a:pt x="16783" y="189750"/>
                </a:lnTo>
                <a:lnTo>
                  <a:pt x="17856" y="193175"/>
                </a:lnTo>
                <a:lnTo>
                  <a:pt x="19524" y="196411"/>
                </a:lnTo>
                <a:lnTo>
                  <a:pt x="24494" y="203897"/>
                </a:lnTo>
                <a:lnTo>
                  <a:pt x="25174" y="207461"/>
                </a:lnTo>
                <a:lnTo>
                  <a:pt x="25718" y="2143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5"/>
          <p:cNvSpPr/>
          <p:nvPr/>
        </p:nvSpPr>
        <p:spPr>
          <a:xfrm>
            <a:off x="3851909" y="4166235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25717"/>
                </a:moveTo>
                <a:lnTo>
                  <a:pt x="84076" y="25717"/>
                </a:lnTo>
                <a:lnTo>
                  <a:pt x="90341" y="24765"/>
                </a:lnTo>
                <a:lnTo>
                  <a:pt x="97375" y="23177"/>
                </a:lnTo>
                <a:lnTo>
                  <a:pt x="104921" y="21166"/>
                </a:lnTo>
                <a:lnTo>
                  <a:pt x="110906" y="19826"/>
                </a:lnTo>
                <a:lnTo>
                  <a:pt x="115847" y="18932"/>
                </a:lnTo>
                <a:lnTo>
                  <a:pt x="120094" y="18336"/>
                </a:lnTo>
                <a:lnTo>
                  <a:pt x="125783" y="17939"/>
                </a:lnTo>
                <a:lnTo>
                  <a:pt x="132433" y="17674"/>
                </a:lnTo>
                <a:lnTo>
                  <a:pt x="139724" y="17498"/>
                </a:lnTo>
                <a:lnTo>
                  <a:pt x="145537" y="16427"/>
                </a:lnTo>
                <a:lnTo>
                  <a:pt x="150364" y="14762"/>
                </a:lnTo>
                <a:lnTo>
                  <a:pt x="154536" y="12699"/>
                </a:lnTo>
                <a:lnTo>
                  <a:pt x="160174" y="11323"/>
                </a:lnTo>
                <a:lnTo>
                  <a:pt x="166791" y="10406"/>
                </a:lnTo>
                <a:lnTo>
                  <a:pt x="174059" y="9794"/>
                </a:lnTo>
                <a:lnTo>
                  <a:pt x="180809" y="9387"/>
                </a:lnTo>
                <a:lnTo>
                  <a:pt x="193390" y="8934"/>
                </a:lnTo>
                <a:lnTo>
                  <a:pt x="198459" y="7861"/>
                </a:lnTo>
                <a:lnTo>
                  <a:pt x="202791" y="6193"/>
                </a:lnTo>
                <a:lnTo>
                  <a:pt x="206632" y="4129"/>
                </a:lnTo>
                <a:lnTo>
                  <a:pt x="211097" y="2752"/>
                </a:lnTo>
                <a:lnTo>
                  <a:pt x="215979" y="1835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6"/>
          <p:cNvSpPr/>
          <p:nvPr/>
        </p:nvSpPr>
        <p:spPr>
          <a:xfrm>
            <a:off x="4160520" y="4011940"/>
            <a:ext cx="205330" cy="265695"/>
          </a:xfrm>
          <a:custGeom>
            <a:avLst/>
            <a:gdLst/>
            <a:ahLst/>
            <a:cxnLst/>
            <a:rect l="0" t="0" r="0" b="0"/>
            <a:pathLst>
              <a:path w="205330" h="265695">
                <a:moveTo>
                  <a:pt x="0" y="25707"/>
                </a:moveTo>
                <a:lnTo>
                  <a:pt x="4550" y="25707"/>
                </a:lnTo>
                <a:lnTo>
                  <a:pt x="6843" y="24755"/>
                </a:lnTo>
                <a:lnTo>
                  <a:pt x="11931" y="21156"/>
                </a:lnTo>
                <a:lnTo>
                  <a:pt x="14622" y="19816"/>
                </a:lnTo>
                <a:lnTo>
                  <a:pt x="20150" y="18326"/>
                </a:lnTo>
                <a:lnTo>
                  <a:pt x="25783" y="15124"/>
                </a:lnTo>
                <a:lnTo>
                  <a:pt x="28619" y="12937"/>
                </a:lnTo>
                <a:lnTo>
                  <a:pt x="34309" y="10506"/>
                </a:lnTo>
                <a:lnTo>
                  <a:pt x="37160" y="9858"/>
                </a:lnTo>
                <a:lnTo>
                  <a:pt x="40966" y="8474"/>
                </a:lnTo>
                <a:lnTo>
                  <a:pt x="45408" y="6598"/>
                </a:lnTo>
                <a:lnTo>
                  <a:pt x="50274" y="4396"/>
                </a:lnTo>
                <a:lnTo>
                  <a:pt x="55424" y="2927"/>
                </a:lnTo>
                <a:lnTo>
                  <a:pt x="60761" y="1948"/>
                </a:lnTo>
                <a:lnTo>
                  <a:pt x="66225" y="1295"/>
                </a:lnTo>
                <a:lnTo>
                  <a:pt x="70820" y="860"/>
                </a:lnTo>
                <a:lnTo>
                  <a:pt x="74836" y="570"/>
                </a:lnTo>
                <a:lnTo>
                  <a:pt x="78465" y="376"/>
                </a:lnTo>
                <a:lnTo>
                  <a:pt x="87578" y="162"/>
                </a:lnTo>
                <a:lnTo>
                  <a:pt x="118457" y="0"/>
                </a:lnTo>
                <a:lnTo>
                  <a:pt x="122786" y="949"/>
                </a:lnTo>
                <a:lnTo>
                  <a:pt x="126625" y="2534"/>
                </a:lnTo>
                <a:lnTo>
                  <a:pt x="130136" y="4543"/>
                </a:lnTo>
                <a:lnTo>
                  <a:pt x="133430" y="6836"/>
                </a:lnTo>
                <a:lnTo>
                  <a:pt x="139629" y="11922"/>
                </a:lnTo>
                <a:lnTo>
                  <a:pt x="143924" y="15590"/>
                </a:lnTo>
                <a:lnTo>
                  <a:pt x="144928" y="21528"/>
                </a:lnTo>
                <a:lnTo>
                  <a:pt x="145196" y="25779"/>
                </a:lnTo>
                <a:lnTo>
                  <a:pt x="144422" y="29565"/>
                </a:lnTo>
                <a:lnTo>
                  <a:pt x="141022" y="36312"/>
                </a:lnTo>
                <a:lnTo>
                  <a:pt x="138783" y="40397"/>
                </a:lnTo>
                <a:lnTo>
                  <a:pt x="133753" y="50016"/>
                </a:lnTo>
                <a:lnTo>
                  <a:pt x="128343" y="58101"/>
                </a:lnTo>
                <a:lnTo>
                  <a:pt x="125567" y="61591"/>
                </a:lnTo>
                <a:lnTo>
                  <a:pt x="121811" y="65822"/>
                </a:lnTo>
                <a:lnTo>
                  <a:pt x="112558" y="75603"/>
                </a:lnTo>
                <a:lnTo>
                  <a:pt x="96638" y="91820"/>
                </a:lnTo>
                <a:lnTo>
                  <a:pt x="91095" y="96453"/>
                </a:lnTo>
                <a:lnTo>
                  <a:pt x="85495" y="100493"/>
                </a:lnTo>
                <a:lnTo>
                  <a:pt x="79856" y="104140"/>
                </a:lnTo>
                <a:lnTo>
                  <a:pt x="74193" y="107523"/>
                </a:lnTo>
                <a:lnTo>
                  <a:pt x="68511" y="110731"/>
                </a:lnTo>
                <a:lnTo>
                  <a:pt x="62819" y="113822"/>
                </a:lnTo>
                <a:lnTo>
                  <a:pt x="58072" y="116836"/>
                </a:lnTo>
                <a:lnTo>
                  <a:pt x="53954" y="119797"/>
                </a:lnTo>
                <a:lnTo>
                  <a:pt x="50257" y="122724"/>
                </a:lnTo>
                <a:lnTo>
                  <a:pt x="46839" y="125627"/>
                </a:lnTo>
                <a:lnTo>
                  <a:pt x="40502" y="131393"/>
                </a:lnTo>
                <a:lnTo>
                  <a:pt x="37479" y="133312"/>
                </a:lnTo>
                <a:lnTo>
                  <a:pt x="31580" y="135444"/>
                </a:lnTo>
                <a:lnTo>
                  <a:pt x="25783" y="136392"/>
                </a:lnTo>
                <a:lnTo>
                  <a:pt x="17294" y="137136"/>
                </a:lnTo>
                <a:lnTo>
                  <a:pt x="21740" y="132595"/>
                </a:lnTo>
                <a:lnTo>
                  <a:pt x="24018" y="131256"/>
                </a:lnTo>
                <a:lnTo>
                  <a:pt x="29090" y="129768"/>
                </a:lnTo>
                <a:lnTo>
                  <a:pt x="34519" y="126566"/>
                </a:lnTo>
                <a:lnTo>
                  <a:pt x="37300" y="124379"/>
                </a:lnTo>
                <a:lnTo>
                  <a:pt x="41059" y="122921"/>
                </a:lnTo>
                <a:lnTo>
                  <a:pt x="45470" y="121949"/>
                </a:lnTo>
                <a:lnTo>
                  <a:pt x="50315" y="121301"/>
                </a:lnTo>
                <a:lnTo>
                  <a:pt x="54499" y="119916"/>
                </a:lnTo>
                <a:lnTo>
                  <a:pt x="58239" y="118041"/>
                </a:lnTo>
                <a:lnTo>
                  <a:pt x="61687" y="115838"/>
                </a:lnTo>
                <a:lnTo>
                  <a:pt x="66841" y="113417"/>
                </a:lnTo>
                <a:lnTo>
                  <a:pt x="73136" y="110850"/>
                </a:lnTo>
                <a:lnTo>
                  <a:pt x="80190" y="108187"/>
                </a:lnTo>
                <a:lnTo>
                  <a:pt x="85845" y="106411"/>
                </a:lnTo>
                <a:lnTo>
                  <a:pt x="90567" y="105227"/>
                </a:lnTo>
                <a:lnTo>
                  <a:pt x="94668" y="104438"/>
                </a:lnTo>
                <a:lnTo>
                  <a:pt x="99307" y="103912"/>
                </a:lnTo>
                <a:lnTo>
                  <a:pt x="104304" y="103561"/>
                </a:lnTo>
                <a:lnTo>
                  <a:pt x="109541" y="103328"/>
                </a:lnTo>
                <a:lnTo>
                  <a:pt x="120440" y="103068"/>
                </a:lnTo>
                <a:lnTo>
                  <a:pt x="126013" y="102998"/>
                </a:lnTo>
                <a:lnTo>
                  <a:pt x="131633" y="103904"/>
                </a:lnTo>
                <a:lnTo>
                  <a:pt x="137285" y="105461"/>
                </a:lnTo>
                <a:lnTo>
                  <a:pt x="142958" y="107451"/>
                </a:lnTo>
                <a:lnTo>
                  <a:pt x="148645" y="108779"/>
                </a:lnTo>
                <a:lnTo>
                  <a:pt x="154342" y="109663"/>
                </a:lnTo>
                <a:lnTo>
                  <a:pt x="160044" y="110253"/>
                </a:lnTo>
                <a:lnTo>
                  <a:pt x="165751" y="111598"/>
                </a:lnTo>
                <a:lnTo>
                  <a:pt x="171460" y="113448"/>
                </a:lnTo>
                <a:lnTo>
                  <a:pt x="177172" y="115633"/>
                </a:lnTo>
                <a:lnTo>
                  <a:pt x="181932" y="118043"/>
                </a:lnTo>
                <a:lnTo>
                  <a:pt x="186058" y="120602"/>
                </a:lnTo>
                <a:lnTo>
                  <a:pt x="189761" y="123260"/>
                </a:lnTo>
                <a:lnTo>
                  <a:pt x="192230" y="125985"/>
                </a:lnTo>
                <a:lnTo>
                  <a:pt x="193875" y="128754"/>
                </a:lnTo>
                <a:lnTo>
                  <a:pt x="194973" y="131553"/>
                </a:lnTo>
                <a:lnTo>
                  <a:pt x="198732" y="137202"/>
                </a:lnTo>
                <a:lnTo>
                  <a:pt x="201068" y="140042"/>
                </a:lnTo>
                <a:lnTo>
                  <a:pt x="202625" y="142888"/>
                </a:lnTo>
                <a:lnTo>
                  <a:pt x="204356" y="148590"/>
                </a:lnTo>
                <a:lnTo>
                  <a:pt x="205124" y="154299"/>
                </a:lnTo>
                <a:lnTo>
                  <a:pt x="205329" y="157155"/>
                </a:lnTo>
                <a:lnTo>
                  <a:pt x="203017" y="165409"/>
                </a:lnTo>
                <a:lnTo>
                  <a:pt x="201067" y="170276"/>
                </a:lnTo>
                <a:lnTo>
                  <a:pt x="199767" y="175426"/>
                </a:lnTo>
                <a:lnTo>
                  <a:pt x="198900" y="180765"/>
                </a:lnTo>
                <a:lnTo>
                  <a:pt x="198323" y="186229"/>
                </a:lnTo>
                <a:lnTo>
                  <a:pt x="196985" y="190824"/>
                </a:lnTo>
                <a:lnTo>
                  <a:pt x="192959" y="198470"/>
                </a:lnTo>
                <a:lnTo>
                  <a:pt x="189599" y="201842"/>
                </a:lnTo>
                <a:lnTo>
                  <a:pt x="185454" y="205043"/>
                </a:lnTo>
                <a:lnTo>
                  <a:pt x="180786" y="208129"/>
                </a:lnTo>
                <a:lnTo>
                  <a:pt x="175769" y="212092"/>
                </a:lnTo>
                <a:lnTo>
                  <a:pt x="170519" y="216639"/>
                </a:lnTo>
                <a:lnTo>
                  <a:pt x="160558" y="225818"/>
                </a:lnTo>
                <a:lnTo>
                  <a:pt x="152957" y="233073"/>
                </a:lnTo>
                <a:lnTo>
                  <a:pt x="148644" y="235388"/>
                </a:lnTo>
                <a:lnTo>
                  <a:pt x="143863" y="236932"/>
                </a:lnTo>
                <a:lnTo>
                  <a:pt x="138771" y="237961"/>
                </a:lnTo>
                <a:lnTo>
                  <a:pt x="133471" y="239600"/>
                </a:lnTo>
                <a:lnTo>
                  <a:pt x="128033" y="241645"/>
                </a:lnTo>
                <a:lnTo>
                  <a:pt x="122503" y="243961"/>
                </a:lnTo>
                <a:lnTo>
                  <a:pt x="116911" y="246457"/>
                </a:lnTo>
                <a:lnTo>
                  <a:pt x="105618" y="251771"/>
                </a:lnTo>
                <a:lnTo>
                  <a:pt x="100892" y="254521"/>
                </a:lnTo>
                <a:lnTo>
                  <a:pt x="96789" y="257307"/>
                </a:lnTo>
                <a:lnTo>
                  <a:pt x="93100" y="260117"/>
                </a:lnTo>
                <a:lnTo>
                  <a:pt x="88737" y="261990"/>
                </a:lnTo>
                <a:lnTo>
                  <a:pt x="83923" y="263240"/>
                </a:lnTo>
                <a:lnTo>
                  <a:pt x="78808" y="264072"/>
                </a:lnTo>
                <a:lnTo>
                  <a:pt x="74446" y="264627"/>
                </a:lnTo>
                <a:lnTo>
                  <a:pt x="70586" y="264997"/>
                </a:lnTo>
                <a:lnTo>
                  <a:pt x="67059" y="265244"/>
                </a:lnTo>
                <a:lnTo>
                  <a:pt x="63757" y="265408"/>
                </a:lnTo>
                <a:lnTo>
                  <a:pt x="57546" y="265591"/>
                </a:lnTo>
                <a:lnTo>
                  <a:pt x="48694" y="265694"/>
                </a:lnTo>
                <a:lnTo>
                  <a:pt x="45798" y="264756"/>
                </a:lnTo>
                <a:lnTo>
                  <a:pt x="40039" y="261174"/>
                </a:lnTo>
                <a:lnTo>
                  <a:pt x="35993" y="258353"/>
                </a:lnTo>
                <a:lnTo>
                  <a:pt x="32507" y="257693"/>
                </a:lnTo>
                <a:lnTo>
                  <a:pt x="25717" y="25716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7"/>
          <p:cNvSpPr/>
          <p:nvPr/>
        </p:nvSpPr>
        <p:spPr>
          <a:xfrm>
            <a:off x="4494847" y="4071937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15600" y="17145"/>
                </a:lnTo>
                <a:lnTo>
                  <a:pt x="17067" y="16192"/>
                </a:lnTo>
                <a:lnTo>
                  <a:pt x="18999" y="14605"/>
                </a:lnTo>
                <a:lnTo>
                  <a:pt x="21238" y="12594"/>
                </a:lnTo>
                <a:lnTo>
                  <a:pt x="24636" y="11254"/>
                </a:lnTo>
                <a:lnTo>
                  <a:pt x="28807" y="10360"/>
                </a:lnTo>
                <a:lnTo>
                  <a:pt x="33492" y="9764"/>
                </a:lnTo>
                <a:lnTo>
                  <a:pt x="38520" y="8415"/>
                </a:lnTo>
                <a:lnTo>
                  <a:pt x="43777" y="6562"/>
                </a:lnTo>
                <a:lnTo>
                  <a:pt x="49188" y="4375"/>
                </a:lnTo>
                <a:lnTo>
                  <a:pt x="54699" y="3869"/>
                </a:lnTo>
                <a:lnTo>
                  <a:pt x="60278" y="4484"/>
                </a:lnTo>
                <a:lnTo>
                  <a:pt x="65903" y="5847"/>
                </a:lnTo>
                <a:lnTo>
                  <a:pt x="71558" y="5803"/>
                </a:lnTo>
                <a:lnTo>
                  <a:pt x="77233" y="4821"/>
                </a:lnTo>
                <a:lnTo>
                  <a:pt x="82921" y="3214"/>
                </a:lnTo>
                <a:lnTo>
                  <a:pt x="89571" y="2143"/>
                </a:lnTo>
                <a:lnTo>
                  <a:pt x="96861" y="1429"/>
                </a:lnTo>
                <a:lnTo>
                  <a:pt x="104580" y="952"/>
                </a:lnTo>
                <a:lnTo>
                  <a:pt x="118235" y="423"/>
                </a:lnTo>
                <a:lnTo>
                  <a:pt x="139172" y="126"/>
                </a:lnTo>
                <a:lnTo>
                  <a:pt x="249837" y="0"/>
                </a:lnTo>
                <a:lnTo>
                  <a:pt x="253236" y="953"/>
                </a:lnTo>
                <a:lnTo>
                  <a:pt x="256454" y="2540"/>
                </a:lnTo>
                <a:lnTo>
                  <a:pt x="265748" y="857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8"/>
          <p:cNvSpPr/>
          <p:nvPr/>
        </p:nvSpPr>
        <p:spPr>
          <a:xfrm>
            <a:off x="4572000" y="4174807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0" y="0"/>
                </a:move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9"/>
          <p:cNvSpPr/>
          <p:nvPr/>
        </p:nvSpPr>
        <p:spPr>
          <a:xfrm>
            <a:off x="4949193" y="3951922"/>
            <a:ext cx="264039" cy="282498"/>
          </a:xfrm>
          <a:custGeom>
            <a:avLst/>
            <a:gdLst/>
            <a:ahLst/>
            <a:cxnLst/>
            <a:rect l="0" t="0" r="0" b="0"/>
            <a:pathLst>
              <a:path w="264039" h="282498">
                <a:moveTo>
                  <a:pt x="94294" y="0"/>
                </a:moveTo>
                <a:lnTo>
                  <a:pt x="61124" y="33170"/>
                </a:lnTo>
                <a:lnTo>
                  <a:pt x="56941" y="38306"/>
                </a:lnTo>
                <a:lnTo>
                  <a:pt x="53200" y="43635"/>
                </a:lnTo>
                <a:lnTo>
                  <a:pt x="49753" y="49092"/>
                </a:lnTo>
                <a:lnTo>
                  <a:pt x="43383" y="57696"/>
                </a:lnTo>
                <a:lnTo>
                  <a:pt x="37377" y="65648"/>
                </a:lnTo>
                <a:lnTo>
                  <a:pt x="34442" y="70435"/>
                </a:lnTo>
                <a:lnTo>
                  <a:pt x="31533" y="75532"/>
                </a:lnTo>
                <a:lnTo>
                  <a:pt x="25760" y="86275"/>
                </a:lnTo>
                <a:lnTo>
                  <a:pt x="14293" y="108694"/>
                </a:lnTo>
                <a:lnTo>
                  <a:pt x="12385" y="114372"/>
                </a:lnTo>
                <a:lnTo>
                  <a:pt x="11113" y="120063"/>
                </a:lnTo>
                <a:lnTo>
                  <a:pt x="10265" y="125762"/>
                </a:lnTo>
                <a:lnTo>
                  <a:pt x="8747" y="130514"/>
                </a:lnTo>
                <a:lnTo>
                  <a:pt x="4521" y="138334"/>
                </a:lnTo>
                <a:lnTo>
                  <a:pt x="3013" y="142705"/>
                </a:lnTo>
                <a:lnTo>
                  <a:pt x="2007" y="147524"/>
                </a:lnTo>
                <a:lnTo>
                  <a:pt x="1337" y="152642"/>
                </a:lnTo>
                <a:lnTo>
                  <a:pt x="890" y="157959"/>
                </a:lnTo>
                <a:lnTo>
                  <a:pt x="592" y="163408"/>
                </a:lnTo>
                <a:lnTo>
                  <a:pt x="261" y="174543"/>
                </a:lnTo>
                <a:lnTo>
                  <a:pt x="12" y="207541"/>
                </a:lnTo>
                <a:lnTo>
                  <a:pt x="0" y="224405"/>
                </a:lnTo>
                <a:lnTo>
                  <a:pt x="951" y="227708"/>
                </a:lnTo>
                <a:lnTo>
                  <a:pt x="4548" y="233919"/>
                </a:lnTo>
                <a:lnTo>
                  <a:pt x="9322" y="242394"/>
                </a:lnTo>
                <a:lnTo>
                  <a:pt x="11928" y="247321"/>
                </a:lnTo>
                <a:lnTo>
                  <a:pt x="14619" y="250606"/>
                </a:lnTo>
                <a:lnTo>
                  <a:pt x="17365" y="252796"/>
                </a:lnTo>
                <a:lnTo>
                  <a:pt x="22956" y="256181"/>
                </a:lnTo>
                <a:lnTo>
                  <a:pt x="28616" y="260861"/>
                </a:lnTo>
                <a:lnTo>
                  <a:pt x="36846" y="266116"/>
                </a:lnTo>
                <a:lnTo>
                  <a:pt x="41708" y="268850"/>
                </a:lnTo>
                <a:lnTo>
                  <a:pt x="49650" y="271889"/>
                </a:lnTo>
                <a:lnTo>
                  <a:pt x="57307" y="274192"/>
                </a:lnTo>
                <a:lnTo>
                  <a:pt x="62016" y="276140"/>
                </a:lnTo>
                <a:lnTo>
                  <a:pt x="67061" y="278391"/>
                </a:lnTo>
                <a:lnTo>
                  <a:pt x="72329" y="279891"/>
                </a:lnTo>
                <a:lnTo>
                  <a:pt x="77745" y="280892"/>
                </a:lnTo>
                <a:lnTo>
                  <a:pt x="83261" y="281559"/>
                </a:lnTo>
                <a:lnTo>
                  <a:pt x="88844" y="282003"/>
                </a:lnTo>
                <a:lnTo>
                  <a:pt x="94471" y="282300"/>
                </a:lnTo>
                <a:lnTo>
                  <a:pt x="100127" y="282497"/>
                </a:lnTo>
                <a:lnTo>
                  <a:pt x="105803" y="281676"/>
                </a:lnTo>
                <a:lnTo>
                  <a:pt x="111491" y="280177"/>
                </a:lnTo>
                <a:lnTo>
                  <a:pt x="117189" y="278225"/>
                </a:lnTo>
                <a:lnTo>
                  <a:pt x="122892" y="276923"/>
                </a:lnTo>
                <a:lnTo>
                  <a:pt x="128600" y="276055"/>
                </a:lnTo>
                <a:lnTo>
                  <a:pt x="134310" y="275477"/>
                </a:lnTo>
                <a:lnTo>
                  <a:pt x="140021" y="274139"/>
                </a:lnTo>
                <a:lnTo>
                  <a:pt x="145734" y="272294"/>
                </a:lnTo>
                <a:lnTo>
                  <a:pt x="151447" y="270112"/>
                </a:lnTo>
                <a:lnTo>
                  <a:pt x="157161" y="267705"/>
                </a:lnTo>
                <a:lnTo>
                  <a:pt x="162875" y="265148"/>
                </a:lnTo>
                <a:lnTo>
                  <a:pt x="174305" y="259766"/>
                </a:lnTo>
                <a:lnTo>
                  <a:pt x="220024" y="237162"/>
                </a:lnTo>
                <a:lnTo>
                  <a:pt x="224786" y="234308"/>
                </a:lnTo>
                <a:lnTo>
                  <a:pt x="232618" y="228597"/>
                </a:lnTo>
                <a:lnTo>
                  <a:pt x="239274" y="220344"/>
                </a:lnTo>
                <a:lnTo>
                  <a:pt x="242383" y="215476"/>
                </a:lnTo>
                <a:lnTo>
                  <a:pt x="248376" y="207527"/>
                </a:lnTo>
                <a:lnTo>
                  <a:pt x="254215" y="200819"/>
                </a:lnTo>
                <a:lnTo>
                  <a:pt x="259985" y="194663"/>
                </a:lnTo>
                <a:lnTo>
                  <a:pt x="261905" y="190735"/>
                </a:lnTo>
                <a:lnTo>
                  <a:pt x="263184" y="186212"/>
                </a:lnTo>
                <a:lnTo>
                  <a:pt x="264038" y="181291"/>
                </a:lnTo>
                <a:lnTo>
                  <a:pt x="263654" y="177058"/>
                </a:lnTo>
                <a:lnTo>
                  <a:pt x="262446" y="173284"/>
                </a:lnTo>
                <a:lnTo>
                  <a:pt x="259516" y="166550"/>
                </a:lnTo>
                <a:lnTo>
                  <a:pt x="258213" y="160382"/>
                </a:lnTo>
                <a:lnTo>
                  <a:pt x="256914" y="158357"/>
                </a:lnTo>
                <a:lnTo>
                  <a:pt x="255095" y="157006"/>
                </a:lnTo>
                <a:lnTo>
                  <a:pt x="252929" y="156105"/>
                </a:lnTo>
                <a:lnTo>
                  <a:pt x="245331" y="150288"/>
                </a:lnTo>
                <a:lnTo>
                  <a:pt x="241658" y="148769"/>
                </a:lnTo>
                <a:lnTo>
                  <a:pt x="237304" y="147757"/>
                </a:lnTo>
                <a:lnTo>
                  <a:pt x="232497" y="147082"/>
                </a:lnTo>
                <a:lnTo>
                  <a:pt x="228339" y="147585"/>
                </a:lnTo>
                <a:lnTo>
                  <a:pt x="224615" y="148873"/>
                </a:lnTo>
                <a:lnTo>
                  <a:pt x="221179" y="150683"/>
                </a:lnTo>
                <a:lnTo>
                  <a:pt x="216984" y="151891"/>
                </a:lnTo>
                <a:lnTo>
                  <a:pt x="212283" y="152696"/>
                </a:lnTo>
                <a:lnTo>
                  <a:pt x="207243" y="153232"/>
                </a:lnTo>
                <a:lnTo>
                  <a:pt x="201978" y="154542"/>
                </a:lnTo>
                <a:lnTo>
                  <a:pt x="196564" y="156368"/>
                </a:lnTo>
                <a:lnTo>
                  <a:pt x="191049" y="158538"/>
                </a:lnTo>
                <a:lnTo>
                  <a:pt x="185468" y="160937"/>
                </a:lnTo>
                <a:lnTo>
                  <a:pt x="174186" y="166142"/>
                </a:lnTo>
                <a:lnTo>
                  <a:pt x="157124" y="174428"/>
                </a:lnTo>
                <a:lnTo>
                  <a:pt x="151421" y="178198"/>
                </a:lnTo>
                <a:lnTo>
                  <a:pt x="145713" y="182616"/>
                </a:lnTo>
                <a:lnTo>
                  <a:pt x="140004" y="187467"/>
                </a:lnTo>
                <a:lnTo>
                  <a:pt x="135245" y="191653"/>
                </a:lnTo>
                <a:lnTo>
                  <a:pt x="127417" y="198844"/>
                </a:lnTo>
                <a:lnTo>
                  <a:pt x="108739" y="217113"/>
                </a:lnTo>
                <a:lnTo>
                  <a:pt x="101349" y="224447"/>
                </a:lnTo>
                <a:lnTo>
                  <a:pt x="98997" y="228689"/>
                </a:lnTo>
                <a:lnTo>
                  <a:pt x="97429" y="233422"/>
                </a:lnTo>
                <a:lnTo>
                  <a:pt x="96384" y="238482"/>
                </a:lnTo>
                <a:lnTo>
                  <a:pt x="95223" y="246644"/>
                </a:lnTo>
                <a:lnTo>
                  <a:pt x="94478" y="255095"/>
                </a:lnTo>
                <a:lnTo>
                  <a:pt x="95369" y="256741"/>
                </a:lnTo>
                <a:lnTo>
                  <a:pt x="101174" y="263608"/>
                </a:lnTo>
                <a:lnTo>
                  <a:pt x="111439" y="27432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80"/>
          <p:cNvSpPr/>
          <p:nvPr/>
        </p:nvSpPr>
        <p:spPr>
          <a:xfrm>
            <a:off x="3946207" y="4551997"/>
            <a:ext cx="137161" cy="25719"/>
          </a:xfrm>
          <a:custGeom>
            <a:avLst/>
            <a:gdLst/>
            <a:ahLst/>
            <a:cxnLst/>
            <a:rect l="0" t="0" r="0" b="0"/>
            <a:pathLst>
              <a:path w="137161" h="25719">
                <a:moveTo>
                  <a:pt x="0" y="25718"/>
                </a:moveTo>
                <a:lnTo>
                  <a:pt x="27781" y="25718"/>
                </a:lnTo>
                <a:lnTo>
                  <a:pt x="30903" y="24765"/>
                </a:lnTo>
                <a:lnTo>
                  <a:pt x="33937" y="23178"/>
                </a:lnTo>
                <a:lnTo>
                  <a:pt x="36913" y="21167"/>
                </a:lnTo>
                <a:lnTo>
                  <a:pt x="40800" y="19826"/>
                </a:lnTo>
                <a:lnTo>
                  <a:pt x="45298" y="18932"/>
                </a:lnTo>
                <a:lnTo>
                  <a:pt x="50201" y="18336"/>
                </a:lnTo>
                <a:lnTo>
                  <a:pt x="55375" y="17939"/>
                </a:lnTo>
                <a:lnTo>
                  <a:pt x="60729" y="17675"/>
                </a:lnTo>
                <a:lnTo>
                  <a:pt x="74826" y="17302"/>
                </a:lnTo>
                <a:lnTo>
                  <a:pt x="78460" y="17250"/>
                </a:lnTo>
                <a:lnTo>
                  <a:pt x="82786" y="16262"/>
                </a:lnTo>
                <a:lnTo>
                  <a:pt x="87576" y="14652"/>
                </a:lnTo>
                <a:lnTo>
                  <a:pt x="92674" y="12625"/>
                </a:lnTo>
                <a:lnTo>
                  <a:pt x="97978" y="11274"/>
                </a:lnTo>
                <a:lnTo>
                  <a:pt x="103418" y="10374"/>
                </a:lnTo>
                <a:lnTo>
                  <a:pt x="108950" y="9773"/>
                </a:lnTo>
                <a:lnTo>
                  <a:pt x="113591" y="8421"/>
                </a:lnTo>
                <a:lnTo>
                  <a:pt x="117637" y="6566"/>
                </a:lnTo>
                <a:lnTo>
                  <a:pt x="121288" y="4377"/>
                </a:lnTo>
                <a:lnTo>
                  <a:pt x="124673" y="2919"/>
                </a:lnTo>
                <a:lnTo>
                  <a:pt x="127883" y="1945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81"/>
          <p:cNvSpPr/>
          <p:nvPr/>
        </p:nvSpPr>
        <p:spPr>
          <a:xfrm>
            <a:off x="4186237" y="4406651"/>
            <a:ext cx="170946" cy="231068"/>
          </a:xfrm>
          <a:custGeom>
            <a:avLst/>
            <a:gdLst/>
            <a:ahLst/>
            <a:cxnLst/>
            <a:rect l="0" t="0" r="0" b="0"/>
            <a:pathLst>
              <a:path w="170946" h="231068">
                <a:moveTo>
                  <a:pt x="0" y="25331"/>
                </a:moveTo>
                <a:lnTo>
                  <a:pt x="4551" y="20781"/>
                </a:lnTo>
                <a:lnTo>
                  <a:pt x="6844" y="19440"/>
                </a:lnTo>
                <a:lnTo>
                  <a:pt x="11931" y="17950"/>
                </a:lnTo>
                <a:lnTo>
                  <a:pt x="14622" y="16601"/>
                </a:lnTo>
                <a:lnTo>
                  <a:pt x="17368" y="14748"/>
                </a:lnTo>
                <a:lnTo>
                  <a:pt x="20151" y="12561"/>
                </a:lnTo>
                <a:lnTo>
                  <a:pt x="23911" y="11102"/>
                </a:lnTo>
                <a:lnTo>
                  <a:pt x="28323" y="10130"/>
                </a:lnTo>
                <a:lnTo>
                  <a:pt x="33170" y="9483"/>
                </a:lnTo>
                <a:lnTo>
                  <a:pt x="37353" y="8098"/>
                </a:lnTo>
                <a:lnTo>
                  <a:pt x="41094" y="6223"/>
                </a:lnTo>
                <a:lnTo>
                  <a:pt x="44541" y="4020"/>
                </a:lnTo>
                <a:lnTo>
                  <a:pt x="48745" y="2551"/>
                </a:lnTo>
                <a:lnTo>
                  <a:pt x="53451" y="1572"/>
                </a:lnTo>
                <a:lnTo>
                  <a:pt x="58494" y="919"/>
                </a:lnTo>
                <a:lnTo>
                  <a:pt x="62809" y="484"/>
                </a:lnTo>
                <a:lnTo>
                  <a:pt x="66637" y="194"/>
                </a:lnTo>
                <a:lnTo>
                  <a:pt x="70142" y="0"/>
                </a:lnTo>
                <a:lnTo>
                  <a:pt x="73432" y="824"/>
                </a:lnTo>
                <a:lnTo>
                  <a:pt x="76577" y="2326"/>
                </a:lnTo>
                <a:lnTo>
                  <a:pt x="79626" y="4279"/>
                </a:lnTo>
                <a:lnTo>
                  <a:pt x="82612" y="5582"/>
                </a:lnTo>
                <a:lnTo>
                  <a:pt x="85554" y="6450"/>
                </a:lnTo>
                <a:lnTo>
                  <a:pt x="88469" y="7028"/>
                </a:lnTo>
                <a:lnTo>
                  <a:pt x="91364" y="7414"/>
                </a:lnTo>
                <a:lnTo>
                  <a:pt x="94247" y="7672"/>
                </a:lnTo>
                <a:lnTo>
                  <a:pt x="97121" y="7843"/>
                </a:lnTo>
                <a:lnTo>
                  <a:pt x="99037" y="8910"/>
                </a:lnTo>
                <a:lnTo>
                  <a:pt x="100315" y="10573"/>
                </a:lnTo>
                <a:lnTo>
                  <a:pt x="101166" y="12636"/>
                </a:lnTo>
                <a:lnTo>
                  <a:pt x="102113" y="17466"/>
                </a:lnTo>
                <a:lnTo>
                  <a:pt x="102534" y="23740"/>
                </a:lnTo>
                <a:lnTo>
                  <a:pt x="102720" y="32879"/>
                </a:lnTo>
                <a:lnTo>
                  <a:pt x="101818" y="37983"/>
                </a:lnTo>
                <a:lnTo>
                  <a:pt x="100264" y="43291"/>
                </a:lnTo>
                <a:lnTo>
                  <a:pt x="98275" y="48734"/>
                </a:lnTo>
                <a:lnTo>
                  <a:pt x="95996" y="53316"/>
                </a:lnTo>
                <a:lnTo>
                  <a:pt x="93525" y="57323"/>
                </a:lnTo>
                <a:lnTo>
                  <a:pt x="90925" y="60946"/>
                </a:lnTo>
                <a:lnTo>
                  <a:pt x="88240" y="65267"/>
                </a:lnTo>
                <a:lnTo>
                  <a:pt x="85496" y="70053"/>
                </a:lnTo>
                <a:lnTo>
                  <a:pt x="82715" y="75148"/>
                </a:lnTo>
                <a:lnTo>
                  <a:pt x="78956" y="79497"/>
                </a:lnTo>
                <a:lnTo>
                  <a:pt x="74545" y="83349"/>
                </a:lnTo>
                <a:lnTo>
                  <a:pt x="69699" y="86870"/>
                </a:lnTo>
                <a:lnTo>
                  <a:pt x="65516" y="90169"/>
                </a:lnTo>
                <a:lnTo>
                  <a:pt x="61775" y="93322"/>
                </a:lnTo>
                <a:lnTo>
                  <a:pt x="53477" y="100674"/>
                </a:lnTo>
                <a:lnTo>
                  <a:pt x="49802" y="104219"/>
                </a:lnTo>
                <a:lnTo>
                  <a:pt x="42983" y="110938"/>
                </a:lnTo>
                <a:lnTo>
                  <a:pt x="50254" y="103665"/>
                </a:lnTo>
                <a:lnTo>
                  <a:pt x="53450" y="103009"/>
                </a:lnTo>
                <a:lnTo>
                  <a:pt x="55636" y="102834"/>
                </a:lnTo>
                <a:lnTo>
                  <a:pt x="58998" y="102717"/>
                </a:lnTo>
                <a:lnTo>
                  <a:pt x="67814" y="102588"/>
                </a:lnTo>
                <a:lnTo>
                  <a:pt x="71879" y="101600"/>
                </a:lnTo>
                <a:lnTo>
                  <a:pt x="75542" y="99990"/>
                </a:lnTo>
                <a:lnTo>
                  <a:pt x="78936" y="97963"/>
                </a:lnTo>
                <a:lnTo>
                  <a:pt x="82152" y="96613"/>
                </a:lnTo>
                <a:lnTo>
                  <a:pt x="85248" y="95712"/>
                </a:lnTo>
                <a:lnTo>
                  <a:pt x="88264" y="95112"/>
                </a:lnTo>
                <a:lnTo>
                  <a:pt x="92180" y="95664"/>
                </a:lnTo>
                <a:lnTo>
                  <a:pt x="96696" y="96985"/>
                </a:lnTo>
                <a:lnTo>
                  <a:pt x="101612" y="98818"/>
                </a:lnTo>
                <a:lnTo>
                  <a:pt x="105841" y="100040"/>
                </a:lnTo>
                <a:lnTo>
                  <a:pt x="109613" y="100854"/>
                </a:lnTo>
                <a:lnTo>
                  <a:pt x="113081" y="101397"/>
                </a:lnTo>
                <a:lnTo>
                  <a:pt x="117297" y="102712"/>
                </a:lnTo>
                <a:lnTo>
                  <a:pt x="122013" y="104541"/>
                </a:lnTo>
                <a:lnTo>
                  <a:pt x="127062" y="106712"/>
                </a:lnTo>
                <a:lnTo>
                  <a:pt x="131380" y="109113"/>
                </a:lnTo>
                <a:lnTo>
                  <a:pt x="135212" y="111666"/>
                </a:lnTo>
                <a:lnTo>
                  <a:pt x="138719" y="114320"/>
                </a:lnTo>
                <a:lnTo>
                  <a:pt x="142009" y="116089"/>
                </a:lnTo>
                <a:lnTo>
                  <a:pt x="145155" y="117269"/>
                </a:lnTo>
                <a:lnTo>
                  <a:pt x="148205" y="118056"/>
                </a:lnTo>
                <a:lnTo>
                  <a:pt x="151191" y="119532"/>
                </a:lnTo>
                <a:lnTo>
                  <a:pt x="154134" y="121470"/>
                </a:lnTo>
                <a:lnTo>
                  <a:pt x="157048" y="123713"/>
                </a:lnTo>
                <a:lnTo>
                  <a:pt x="159944" y="126162"/>
                </a:lnTo>
                <a:lnTo>
                  <a:pt x="162827" y="128747"/>
                </a:lnTo>
                <a:lnTo>
                  <a:pt x="165701" y="131423"/>
                </a:lnTo>
                <a:lnTo>
                  <a:pt x="167617" y="134159"/>
                </a:lnTo>
                <a:lnTo>
                  <a:pt x="169746" y="139739"/>
                </a:lnTo>
                <a:lnTo>
                  <a:pt x="170314" y="143513"/>
                </a:lnTo>
                <a:lnTo>
                  <a:pt x="170693" y="147934"/>
                </a:lnTo>
                <a:lnTo>
                  <a:pt x="170945" y="152787"/>
                </a:lnTo>
                <a:lnTo>
                  <a:pt x="170161" y="156974"/>
                </a:lnTo>
                <a:lnTo>
                  <a:pt x="166750" y="164166"/>
                </a:lnTo>
                <a:lnTo>
                  <a:pt x="162059" y="173079"/>
                </a:lnTo>
                <a:lnTo>
                  <a:pt x="159474" y="178122"/>
                </a:lnTo>
                <a:lnTo>
                  <a:pt x="156799" y="182436"/>
                </a:lnTo>
                <a:lnTo>
                  <a:pt x="154062" y="186266"/>
                </a:lnTo>
                <a:lnTo>
                  <a:pt x="151285" y="189771"/>
                </a:lnTo>
                <a:lnTo>
                  <a:pt x="147530" y="193060"/>
                </a:lnTo>
                <a:lnTo>
                  <a:pt x="143121" y="196206"/>
                </a:lnTo>
                <a:lnTo>
                  <a:pt x="138276" y="199255"/>
                </a:lnTo>
                <a:lnTo>
                  <a:pt x="133141" y="202240"/>
                </a:lnTo>
                <a:lnTo>
                  <a:pt x="122356" y="208097"/>
                </a:lnTo>
                <a:lnTo>
                  <a:pt x="117766" y="210993"/>
                </a:lnTo>
                <a:lnTo>
                  <a:pt x="113753" y="213875"/>
                </a:lnTo>
                <a:lnTo>
                  <a:pt x="110125" y="216750"/>
                </a:lnTo>
                <a:lnTo>
                  <a:pt x="105802" y="219619"/>
                </a:lnTo>
                <a:lnTo>
                  <a:pt x="101015" y="222483"/>
                </a:lnTo>
                <a:lnTo>
                  <a:pt x="95919" y="225346"/>
                </a:lnTo>
                <a:lnTo>
                  <a:pt x="91568" y="227255"/>
                </a:lnTo>
                <a:lnTo>
                  <a:pt x="87715" y="228527"/>
                </a:lnTo>
                <a:lnTo>
                  <a:pt x="84194" y="229375"/>
                </a:lnTo>
                <a:lnTo>
                  <a:pt x="79942" y="229940"/>
                </a:lnTo>
                <a:lnTo>
                  <a:pt x="75202" y="230317"/>
                </a:lnTo>
                <a:lnTo>
                  <a:pt x="65808" y="230736"/>
                </a:lnTo>
                <a:lnTo>
                  <a:pt x="55164" y="230972"/>
                </a:lnTo>
                <a:lnTo>
                  <a:pt x="31467" y="231067"/>
                </a:lnTo>
                <a:lnTo>
                  <a:pt x="28598" y="230116"/>
                </a:lnTo>
                <a:lnTo>
                  <a:pt x="25733" y="228529"/>
                </a:lnTo>
                <a:lnTo>
                  <a:pt x="17145" y="22249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82"/>
          <p:cNvSpPr/>
          <p:nvPr/>
        </p:nvSpPr>
        <p:spPr>
          <a:xfrm>
            <a:off x="4709159" y="4500562"/>
            <a:ext cx="120017" cy="17146"/>
          </a:xfrm>
          <a:custGeom>
            <a:avLst/>
            <a:gdLst/>
            <a:ahLst/>
            <a:cxnLst/>
            <a:rect l="0" t="0" r="0" b="0"/>
            <a:pathLst>
              <a:path w="120017" h="17146">
                <a:moveTo>
                  <a:pt x="0" y="17145"/>
                </a:moveTo>
                <a:lnTo>
                  <a:pt x="28620" y="17145"/>
                </a:lnTo>
                <a:lnTo>
                  <a:pt x="32415" y="16193"/>
                </a:lnTo>
                <a:lnTo>
                  <a:pt x="36850" y="14605"/>
                </a:lnTo>
                <a:lnTo>
                  <a:pt x="41712" y="12595"/>
                </a:lnTo>
                <a:lnTo>
                  <a:pt x="46858" y="11254"/>
                </a:lnTo>
                <a:lnTo>
                  <a:pt x="52194" y="10360"/>
                </a:lnTo>
                <a:lnTo>
                  <a:pt x="57656" y="9764"/>
                </a:lnTo>
                <a:lnTo>
                  <a:pt x="62250" y="9367"/>
                </a:lnTo>
                <a:lnTo>
                  <a:pt x="66265" y="9102"/>
                </a:lnTo>
                <a:lnTo>
                  <a:pt x="69894" y="8926"/>
                </a:lnTo>
                <a:lnTo>
                  <a:pt x="74219" y="7856"/>
                </a:lnTo>
                <a:lnTo>
                  <a:pt x="79007" y="6190"/>
                </a:lnTo>
                <a:lnTo>
                  <a:pt x="84104" y="4126"/>
                </a:lnTo>
                <a:lnTo>
                  <a:pt x="89407" y="2751"/>
                </a:lnTo>
                <a:lnTo>
                  <a:pt x="94847" y="1834"/>
                </a:lnTo>
                <a:lnTo>
                  <a:pt x="100379" y="1223"/>
                </a:lnTo>
                <a:lnTo>
                  <a:pt x="105020" y="815"/>
                </a:lnTo>
                <a:lnTo>
                  <a:pt x="109066" y="544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83"/>
          <p:cNvSpPr/>
          <p:nvPr/>
        </p:nvSpPr>
        <p:spPr>
          <a:xfrm>
            <a:off x="4957762" y="4346651"/>
            <a:ext cx="205312" cy="239637"/>
          </a:xfrm>
          <a:custGeom>
            <a:avLst/>
            <a:gdLst/>
            <a:ahLst/>
            <a:cxnLst/>
            <a:rect l="0" t="0" r="0" b="0"/>
            <a:pathLst>
              <a:path w="205312" h="239637">
                <a:moveTo>
                  <a:pt x="0" y="33896"/>
                </a:moveTo>
                <a:lnTo>
                  <a:pt x="0" y="29345"/>
                </a:lnTo>
                <a:lnTo>
                  <a:pt x="953" y="28005"/>
                </a:lnTo>
                <a:lnTo>
                  <a:pt x="2540" y="27111"/>
                </a:lnTo>
                <a:lnTo>
                  <a:pt x="4551" y="26515"/>
                </a:lnTo>
                <a:lnTo>
                  <a:pt x="5892" y="25165"/>
                </a:lnTo>
                <a:lnTo>
                  <a:pt x="6785" y="23313"/>
                </a:lnTo>
                <a:lnTo>
                  <a:pt x="7381" y="21126"/>
                </a:lnTo>
                <a:lnTo>
                  <a:pt x="9683" y="18715"/>
                </a:lnTo>
                <a:lnTo>
                  <a:pt x="13123" y="16155"/>
                </a:lnTo>
                <a:lnTo>
                  <a:pt x="17321" y="13496"/>
                </a:lnTo>
                <a:lnTo>
                  <a:pt x="22025" y="11724"/>
                </a:lnTo>
                <a:lnTo>
                  <a:pt x="27066" y="10542"/>
                </a:lnTo>
                <a:lnTo>
                  <a:pt x="32331" y="9754"/>
                </a:lnTo>
                <a:lnTo>
                  <a:pt x="36794" y="8277"/>
                </a:lnTo>
                <a:lnTo>
                  <a:pt x="40722" y="6339"/>
                </a:lnTo>
                <a:lnTo>
                  <a:pt x="44293" y="4095"/>
                </a:lnTo>
                <a:lnTo>
                  <a:pt x="48579" y="2599"/>
                </a:lnTo>
                <a:lnTo>
                  <a:pt x="53341" y="1601"/>
                </a:lnTo>
                <a:lnTo>
                  <a:pt x="58420" y="936"/>
                </a:lnTo>
                <a:lnTo>
                  <a:pt x="63712" y="493"/>
                </a:lnTo>
                <a:lnTo>
                  <a:pt x="69145" y="197"/>
                </a:lnTo>
                <a:lnTo>
                  <a:pt x="74671" y="0"/>
                </a:lnTo>
                <a:lnTo>
                  <a:pt x="79309" y="821"/>
                </a:lnTo>
                <a:lnTo>
                  <a:pt x="83352" y="2321"/>
                </a:lnTo>
                <a:lnTo>
                  <a:pt x="87001" y="4274"/>
                </a:lnTo>
                <a:lnTo>
                  <a:pt x="91338" y="5575"/>
                </a:lnTo>
                <a:lnTo>
                  <a:pt x="96134" y="6443"/>
                </a:lnTo>
                <a:lnTo>
                  <a:pt x="101237" y="7022"/>
                </a:lnTo>
                <a:lnTo>
                  <a:pt x="105591" y="8360"/>
                </a:lnTo>
                <a:lnTo>
                  <a:pt x="109447" y="10205"/>
                </a:lnTo>
                <a:lnTo>
                  <a:pt x="112970" y="12387"/>
                </a:lnTo>
                <a:lnTo>
                  <a:pt x="116271" y="13841"/>
                </a:lnTo>
                <a:lnTo>
                  <a:pt x="122478" y="15458"/>
                </a:lnTo>
                <a:lnTo>
                  <a:pt x="128412" y="18716"/>
                </a:lnTo>
                <a:lnTo>
                  <a:pt x="131329" y="20919"/>
                </a:lnTo>
                <a:lnTo>
                  <a:pt x="133272" y="23340"/>
                </a:lnTo>
                <a:lnTo>
                  <a:pt x="134569" y="25906"/>
                </a:lnTo>
                <a:lnTo>
                  <a:pt x="136008" y="31298"/>
                </a:lnTo>
                <a:lnTo>
                  <a:pt x="136648" y="36869"/>
                </a:lnTo>
                <a:lnTo>
                  <a:pt x="136932" y="42520"/>
                </a:lnTo>
                <a:lnTo>
                  <a:pt x="137008" y="45360"/>
                </a:lnTo>
                <a:lnTo>
                  <a:pt x="136106" y="49159"/>
                </a:lnTo>
                <a:lnTo>
                  <a:pt x="134553" y="53597"/>
                </a:lnTo>
                <a:lnTo>
                  <a:pt x="132564" y="58459"/>
                </a:lnTo>
                <a:lnTo>
                  <a:pt x="130286" y="62654"/>
                </a:lnTo>
                <a:lnTo>
                  <a:pt x="125215" y="69855"/>
                </a:lnTo>
                <a:lnTo>
                  <a:pt x="119786" y="76230"/>
                </a:lnTo>
                <a:lnTo>
                  <a:pt x="117005" y="79264"/>
                </a:lnTo>
                <a:lnTo>
                  <a:pt x="113246" y="82239"/>
                </a:lnTo>
                <a:lnTo>
                  <a:pt x="108835" y="85174"/>
                </a:lnTo>
                <a:lnTo>
                  <a:pt x="103989" y="88084"/>
                </a:lnTo>
                <a:lnTo>
                  <a:pt x="99806" y="90977"/>
                </a:lnTo>
                <a:lnTo>
                  <a:pt x="96065" y="93857"/>
                </a:lnTo>
                <a:lnTo>
                  <a:pt x="87767" y="100774"/>
                </a:lnTo>
                <a:lnTo>
                  <a:pt x="86134" y="101341"/>
                </a:lnTo>
                <a:lnTo>
                  <a:pt x="80237" y="102140"/>
                </a:lnTo>
                <a:lnTo>
                  <a:pt x="77188" y="102472"/>
                </a:lnTo>
                <a:lnTo>
                  <a:pt x="77163" y="97924"/>
                </a:lnTo>
                <a:lnTo>
                  <a:pt x="78112" y="96584"/>
                </a:lnTo>
                <a:lnTo>
                  <a:pt x="79697" y="95691"/>
                </a:lnTo>
                <a:lnTo>
                  <a:pt x="81707" y="95095"/>
                </a:lnTo>
                <a:lnTo>
                  <a:pt x="86479" y="91893"/>
                </a:lnTo>
                <a:lnTo>
                  <a:pt x="89085" y="89706"/>
                </a:lnTo>
                <a:lnTo>
                  <a:pt x="92728" y="88248"/>
                </a:lnTo>
                <a:lnTo>
                  <a:pt x="97061" y="87276"/>
                </a:lnTo>
                <a:lnTo>
                  <a:pt x="101855" y="86628"/>
                </a:lnTo>
                <a:lnTo>
                  <a:pt x="106956" y="86195"/>
                </a:lnTo>
                <a:lnTo>
                  <a:pt x="112261" y="85907"/>
                </a:lnTo>
                <a:lnTo>
                  <a:pt x="123237" y="85588"/>
                </a:lnTo>
                <a:lnTo>
                  <a:pt x="164056" y="85341"/>
                </a:lnTo>
                <a:lnTo>
                  <a:pt x="173810" y="85334"/>
                </a:lnTo>
                <a:lnTo>
                  <a:pt x="177786" y="86285"/>
                </a:lnTo>
                <a:lnTo>
                  <a:pt x="182342" y="87872"/>
                </a:lnTo>
                <a:lnTo>
                  <a:pt x="187283" y="89883"/>
                </a:lnTo>
                <a:lnTo>
                  <a:pt x="190578" y="92175"/>
                </a:lnTo>
                <a:lnTo>
                  <a:pt x="192775" y="94656"/>
                </a:lnTo>
                <a:lnTo>
                  <a:pt x="196167" y="99953"/>
                </a:lnTo>
                <a:lnTo>
                  <a:pt x="200851" y="105483"/>
                </a:lnTo>
                <a:lnTo>
                  <a:pt x="202480" y="108290"/>
                </a:lnTo>
                <a:lnTo>
                  <a:pt x="204291" y="113950"/>
                </a:lnTo>
                <a:lnTo>
                  <a:pt x="205096" y="119641"/>
                </a:lnTo>
                <a:lnTo>
                  <a:pt x="205311" y="122492"/>
                </a:lnTo>
                <a:lnTo>
                  <a:pt x="204501" y="126298"/>
                </a:lnTo>
                <a:lnTo>
                  <a:pt x="203009" y="130740"/>
                </a:lnTo>
                <a:lnTo>
                  <a:pt x="201063" y="135606"/>
                </a:lnTo>
                <a:lnTo>
                  <a:pt x="198812" y="139803"/>
                </a:lnTo>
                <a:lnTo>
                  <a:pt x="191093" y="151213"/>
                </a:lnTo>
                <a:lnTo>
                  <a:pt x="188355" y="155923"/>
                </a:lnTo>
                <a:lnTo>
                  <a:pt x="185578" y="160967"/>
                </a:lnTo>
                <a:lnTo>
                  <a:pt x="181821" y="165282"/>
                </a:lnTo>
                <a:lnTo>
                  <a:pt x="177412" y="169112"/>
                </a:lnTo>
                <a:lnTo>
                  <a:pt x="172567" y="172617"/>
                </a:lnTo>
                <a:lnTo>
                  <a:pt x="167432" y="176860"/>
                </a:lnTo>
                <a:lnTo>
                  <a:pt x="162104" y="181593"/>
                </a:lnTo>
                <a:lnTo>
                  <a:pt x="156647" y="186653"/>
                </a:lnTo>
                <a:lnTo>
                  <a:pt x="151104" y="190979"/>
                </a:lnTo>
                <a:lnTo>
                  <a:pt x="145503" y="194816"/>
                </a:lnTo>
                <a:lnTo>
                  <a:pt x="139865" y="198326"/>
                </a:lnTo>
                <a:lnTo>
                  <a:pt x="135153" y="201619"/>
                </a:lnTo>
                <a:lnTo>
                  <a:pt x="131060" y="204766"/>
                </a:lnTo>
                <a:lnTo>
                  <a:pt x="127378" y="207817"/>
                </a:lnTo>
                <a:lnTo>
                  <a:pt x="123019" y="209851"/>
                </a:lnTo>
                <a:lnTo>
                  <a:pt x="118207" y="211207"/>
                </a:lnTo>
                <a:lnTo>
                  <a:pt x="113095" y="212111"/>
                </a:lnTo>
                <a:lnTo>
                  <a:pt x="107782" y="213666"/>
                </a:lnTo>
                <a:lnTo>
                  <a:pt x="102335" y="215655"/>
                </a:lnTo>
                <a:lnTo>
                  <a:pt x="96798" y="217934"/>
                </a:lnTo>
                <a:lnTo>
                  <a:pt x="92154" y="219453"/>
                </a:lnTo>
                <a:lnTo>
                  <a:pt x="88107" y="220466"/>
                </a:lnTo>
                <a:lnTo>
                  <a:pt x="84455" y="221141"/>
                </a:lnTo>
                <a:lnTo>
                  <a:pt x="80116" y="221591"/>
                </a:lnTo>
                <a:lnTo>
                  <a:pt x="75318" y="221891"/>
                </a:lnTo>
                <a:lnTo>
                  <a:pt x="65860" y="222224"/>
                </a:lnTo>
                <a:lnTo>
                  <a:pt x="58481" y="222373"/>
                </a:lnTo>
                <a:lnTo>
                  <a:pt x="55180" y="223365"/>
                </a:lnTo>
                <a:lnTo>
                  <a:pt x="48972" y="227007"/>
                </a:lnTo>
                <a:lnTo>
                  <a:pt x="43038" y="229261"/>
                </a:lnTo>
                <a:lnTo>
                  <a:pt x="37225" y="230262"/>
                </a:lnTo>
                <a:lnTo>
                  <a:pt x="31467" y="230707"/>
                </a:lnTo>
                <a:lnTo>
                  <a:pt x="28598" y="231779"/>
                </a:lnTo>
                <a:lnTo>
                  <a:pt x="25733" y="233445"/>
                </a:lnTo>
                <a:lnTo>
                  <a:pt x="17145" y="23963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84"/>
          <p:cNvSpPr/>
          <p:nvPr/>
        </p:nvSpPr>
        <p:spPr>
          <a:xfrm>
            <a:off x="3757612" y="5032057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9683" y="16134"/>
                </a:lnTo>
                <a:lnTo>
                  <a:pt x="13123" y="20281"/>
                </a:lnTo>
                <a:lnTo>
                  <a:pt x="21072" y="29016"/>
                </a:lnTo>
                <a:lnTo>
                  <a:pt x="27780" y="36074"/>
                </a:lnTo>
                <a:lnTo>
                  <a:pt x="30903" y="40242"/>
                </a:lnTo>
                <a:lnTo>
                  <a:pt x="33937" y="44925"/>
                </a:lnTo>
                <a:lnTo>
                  <a:pt x="36912" y="49953"/>
                </a:lnTo>
                <a:lnTo>
                  <a:pt x="40801" y="55209"/>
                </a:lnTo>
                <a:lnTo>
                  <a:pt x="45298" y="60619"/>
                </a:lnTo>
                <a:lnTo>
                  <a:pt x="50201" y="66130"/>
                </a:lnTo>
                <a:lnTo>
                  <a:pt x="55375" y="70757"/>
                </a:lnTo>
                <a:lnTo>
                  <a:pt x="60729" y="74794"/>
                </a:lnTo>
                <a:lnTo>
                  <a:pt x="66203" y="78438"/>
                </a:lnTo>
                <a:lnTo>
                  <a:pt x="70806" y="82771"/>
                </a:lnTo>
                <a:lnTo>
                  <a:pt x="74826" y="87566"/>
                </a:lnTo>
                <a:lnTo>
                  <a:pt x="78460" y="92668"/>
                </a:lnTo>
                <a:lnTo>
                  <a:pt x="82786" y="97973"/>
                </a:lnTo>
                <a:lnTo>
                  <a:pt x="87576" y="103416"/>
                </a:lnTo>
                <a:lnTo>
                  <a:pt x="92674" y="108949"/>
                </a:lnTo>
                <a:lnTo>
                  <a:pt x="97025" y="114543"/>
                </a:lnTo>
                <a:lnTo>
                  <a:pt x="100879" y="120177"/>
                </a:lnTo>
                <a:lnTo>
                  <a:pt x="104400" y="125838"/>
                </a:lnTo>
                <a:lnTo>
                  <a:pt x="107700" y="131517"/>
                </a:lnTo>
                <a:lnTo>
                  <a:pt x="113906" y="142907"/>
                </a:lnTo>
                <a:lnTo>
                  <a:pt x="122756" y="160030"/>
                </a:lnTo>
                <a:lnTo>
                  <a:pt x="125652" y="164789"/>
                </a:lnTo>
                <a:lnTo>
                  <a:pt x="128536" y="168915"/>
                </a:lnTo>
                <a:lnTo>
                  <a:pt x="131411" y="172617"/>
                </a:lnTo>
                <a:lnTo>
                  <a:pt x="134280" y="176038"/>
                </a:lnTo>
                <a:lnTo>
                  <a:pt x="137145" y="179271"/>
                </a:lnTo>
                <a:lnTo>
                  <a:pt x="142868" y="185404"/>
                </a:lnTo>
                <a:lnTo>
                  <a:pt x="154304" y="197102"/>
                </a:lnTo>
                <a:lnTo>
                  <a:pt x="171450" y="21431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85"/>
          <p:cNvSpPr/>
          <p:nvPr/>
        </p:nvSpPr>
        <p:spPr>
          <a:xfrm>
            <a:off x="3731895" y="4997872"/>
            <a:ext cx="214313" cy="248499"/>
          </a:xfrm>
          <a:custGeom>
            <a:avLst/>
            <a:gdLst/>
            <a:ahLst/>
            <a:cxnLst/>
            <a:rect l="0" t="0" r="0" b="0"/>
            <a:pathLst>
              <a:path w="214313" h="248499">
                <a:moveTo>
                  <a:pt x="214312" y="8468"/>
                </a:moveTo>
                <a:lnTo>
                  <a:pt x="214312" y="248"/>
                </a:lnTo>
                <a:lnTo>
                  <a:pt x="209762" y="0"/>
                </a:lnTo>
                <a:lnTo>
                  <a:pt x="208421" y="917"/>
                </a:lnTo>
                <a:lnTo>
                  <a:pt x="207527" y="2482"/>
                </a:lnTo>
                <a:lnTo>
                  <a:pt x="206093" y="7286"/>
                </a:lnTo>
                <a:lnTo>
                  <a:pt x="201293" y="12669"/>
                </a:lnTo>
                <a:lnTo>
                  <a:pt x="199918" y="16031"/>
                </a:lnTo>
                <a:lnTo>
                  <a:pt x="199001" y="20177"/>
                </a:lnTo>
                <a:lnTo>
                  <a:pt x="198390" y="24847"/>
                </a:lnTo>
                <a:lnTo>
                  <a:pt x="195170" y="32575"/>
                </a:lnTo>
                <a:lnTo>
                  <a:pt x="189612" y="40137"/>
                </a:lnTo>
                <a:lnTo>
                  <a:pt x="185463" y="44820"/>
                </a:lnTo>
                <a:lnTo>
                  <a:pt x="176725" y="54152"/>
                </a:lnTo>
                <a:lnTo>
                  <a:pt x="169667" y="61474"/>
                </a:lnTo>
                <a:lnTo>
                  <a:pt x="166451" y="65713"/>
                </a:lnTo>
                <a:lnTo>
                  <a:pt x="163355" y="70443"/>
                </a:lnTo>
                <a:lnTo>
                  <a:pt x="160338" y="75502"/>
                </a:lnTo>
                <a:lnTo>
                  <a:pt x="156422" y="80780"/>
                </a:lnTo>
                <a:lnTo>
                  <a:pt x="151906" y="86204"/>
                </a:lnTo>
                <a:lnTo>
                  <a:pt x="146990" y="91724"/>
                </a:lnTo>
                <a:lnTo>
                  <a:pt x="142761" y="97310"/>
                </a:lnTo>
                <a:lnTo>
                  <a:pt x="138989" y="102938"/>
                </a:lnTo>
                <a:lnTo>
                  <a:pt x="135521" y="108595"/>
                </a:lnTo>
                <a:lnTo>
                  <a:pt x="131305" y="114272"/>
                </a:lnTo>
                <a:lnTo>
                  <a:pt x="126589" y="119961"/>
                </a:lnTo>
                <a:lnTo>
                  <a:pt x="121540" y="125659"/>
                </a:lnTo>
                <a:lnTo>
                  <a:pt x="110850" y="137070"/>
                </a:lnTo>
                <a:lnTo>
                  <a:pt x="105332" y="142780"/>
                </a:lnTo>
                <a:lnTo>
                  <a:pt x="100701" y="148492"/>
                </a:lnTo>
                <a:lnTo>
                  <a:pt x="96662" y="154205"/>
                </a:lnTo>
                <a:lnTo>
                  <a:pt x="93016" y="159918"/>
                </a:lnTo>
                <a:lnTo>
                  <a:pt x="88680" y="165632"/>
                </a:lnTo>
                <a:lnTo>
                  <a:pt x="83885" y="171346"/>
                </a:lnTo>
                <a:lnTo>
                  <a:pt x="78784" y="177061"/>
                </a:lnTo>
                <a:lnTo>
                  <a:pt x="68034" y="188491"/>
                </a:lnTo>
                <a:lnTo>
                  <a:pt x="62501" y="194205"/>
                </a:lnTo>
                <a:lnTo>
                  <a:pt x="56907" y="198968"/>
                </a:lnTo>
                <a:lnTo>
                  <a:pt x="51273" y="203095"/>
                </a:lnTo>
                <a:lnTo>
                  <a:pt x="45612" y="206799"/>
                </a:lnTo>
                <a:lnTo>
                  <a:pt x="40885" y="211174"/>
                </a:lnTo>
                <a:lnTo>
                  <a:pt x="36781" y="215995"/>
                </a:lnTo>
                <a:lnTo>
                  <a:pt x="33093" y="221114"/>
                </a:lnTo>
                <a:lnTo>
                  <a:pt x="28730" y="225479"/>
                </a:lnTo>
                <a:lnTo>
                  <a:pt x="23916" y="229343"/>
                </a:lnTo>
                <a:lnTo>
                  <a:pt x="18801" y="232870"/>
                </a:lnTo>
                <a:lnTo>
                  <a:pt x="14439" y="236174"/>
                </a:lnTo>
                <a:lnTo>
                  <a:pt x="10578" y="239330"/>
                </a:lnTo>
                <a:lnTo>
                  <a:pt x="0" y="24849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86"/>
          <p:cNvSpPr/>
          <p:nvPr/>
        </p:nvSpPr>
        <p:spPr>
          <a:xfrm>
            <a:off x="3731895" y="524637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87"/>
          <p:cNvSpPr/>
          <p:nvPr/>
        </p:nvSpPr>
        <p:spPr>
          <a:xfrm>
            <a:off x="4066222" y="5023485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20151" y="25717"/>
                </a:lnTo>
                <a:lnTo>
                  <a:pt x="22959" y="24765"/>
                </a:lnTo>
                <a:lnTo>
                  <a:pt x="25784" y="23177"/>
                </a:lnTo>
                <a:lnTo>
                  <a:pt x="28619" y="21167"/>
                </a:lnTo>
                <a:lnTo>
                  <a:pt x="33367" y="19826"/>
                </a:lnTo>
                <a:lnTo>
                  <a:pt x="39390" y="18932"/>
                </a:lnTo>
                <a:lnTo>
                  <a:pt x="46263" y="18336"/>
                </a:lnTo>
                <a:lnTo>
                  <a:pt x="52749" y="16987"/>
                </a:lnTo>
                <a:lnTo>
                  <a:pt x="58979" y="15134"/>
                </a:lnTo>
                <a:lnTo>
                  <a:pt x="65037" y="12947"/>
                </a:lnTo>
                <a:lnTo>
                  <a:pt x="70980" y="11489"/>
                </a:lnTo>
                <a:lnTo>
                  <a:pt x="76848" y="10517"/>
                </a:lnTo>
                <a:lnTo>
                  <a:pt x="82665" y="9869"/>
                </a:lnTo>
                <a:lnTo>
                  <a:pt x="88447" y="9436"/>
                </a:lnTo>
                <a:lnTo>
                  <a:pt x="94208" y="9148"/>
                </a:lnTo>
                <a:lnTo>
                  <a:pt x="99953" y="8956"/>
                </a:lnTo>
                <a:lnTo>
                  <a:pt x="104735" y="7876"/>
                </a:lnTo>
                <a:lnTo>
                  <a:pt x="108876" y="6203"/>
                </a:lnTo>
                <a:lnTo>
                  <a:pt x="112589" y="4135"/>
                </a:lnTo>
                <a:lnTo>
                  <a:pt x="116969" y="2757"/>
                </a:lnTo>
                <a:lnTo>
                  <a:pt x="121794" y="1838"/>
                </a:lnTo>
                <a:lnTo>
                  <a:pt x="126916" y="1225"/>
                </a:lnTo>
                <a:lnTo>
                  <a:pt x="132236" y="816"/>
                </a:lnTo>
                <a:lnTo>
                  <a:pt x="137688" y="544"/>
                </a:lnTo>
                <a:lnTo>
                  <a:pt x="151921" y="16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88"/>
          <p:cNvSpPr/>
          <p:nvPr/>
        </p:nvSpPr>
        <p:spPr>
          <a:xfrm>
            <a:off x="4083367" y="5057775"/>
            <a:ext cx="162879" cy="34291"/>
          </a:xfrm>
          <a:custGeom>
            <a:avLst/>
            <a:gdLst/>
            <a:ahLst/>
            <a:cxnLst/>
            <a:rect l="0" t="0" r="0" b="0"/>
            <a:pathLst>
              <a:path w="162879" h="34291">
                <a:moveTo>
                  <a:pt x="0" y="34290"/>
                </a:moveTo>
                <a:lnTo>
                  <a:pt x="15601" y="34290"/>
                </a:lnTo>
                <a:lnTo>
                  <a:pt x="17067" y="33337"/>
                </a:lnTo>
                <a:lnTo>
                  <a:pt x="18999" y="31750"/>
                </a:lnTo>
                <a:lnTo>
                  <a:pt x="21238" y="29739"/>
                </a:lnTo>
                <a:lnTo>
                  <a:pt x="24636" y="28398"/>
                </a:lnTo>
                <a:lnTo>
                  <a:pt x="28807" y="27504"/>
                </a:lnTo>
                <a:lnTo>
                  <a:pt x="33492" y="26908"/>
                </a:lnTo>
                <a:lnTo>
                  <a:pt x="38520" y="25559"/>
                </a:lnTo>
                <a:lnTo>
                  <a:pt x="43777" y="23707"/>
                </a:lnTo>
                <a:lnTo>
                  <a:pt x="49188" y="21519"/>
                </a:lnTo>
                <a:lnTo>
                  <a:pt x="54699" y="20061"/>
                </a:lnTo>
                <a:lnTo>
                  <a:pt x="60278" y="19089"/>
                </a:lnTo>
                <a:lnTo>
                  <a:pt x="65903" y="18441"/>
                </a:lnTo>
                <a:lnTo>
                  <a:pt x="70605" y="17056"/>
                </a:lnTo>
                <a:lnTo>
                  <a:pt x="74693" y="15181"/>
                </a:lnTo>
                <a:lnTo>
                  <a:pt x="78370" y="12978"/>
                </a:lnTo>
                <a:lnTo>
                  <a:pt x="82727" y="11510"/>
                </a:lnTo>
                <a:lnTo>
                  <a:pt x="87536" y="10531"/>
                </a:lnTo>
                <a:lnTo>
                  <a:pt x="92647" y="9878"/>
                </a:lnTo>
                <a:lnTo>
                  <a:pt x="97960" y="9442"/>
                </a:lnTo>
                <a:lnTo>
                  <a:pt x="103407" y="9152"/>
                </a:lnTo>
                <a:lnTo>
                  <a:pt x="108943" y="8959"/>
                </a:lnTo>
                <a:lnTo>
                  <a:pt x="130387" y="8687"/>
                </a:lnTo>
                <a:lnTo>
                  <a:pt x="137407" y="7696"/>
                </a:lnTo>
                <a:lnTo>
                  <a:pt x="143992" y="6083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89"/>
          <p:cNvSpPr/>
          <p:nvPr/>
        </p:nvSpPr>
        <p:spPr>
          <a:xfrm>
            <a:off x="4391977" y="4912430"/>
            <a:ext cx="221149" cy="265361"/>
          </a:xfrm>
          <a:custGeom>
            <a:avLst/>
            <a:gdLst/>
            <a:ahLst/>
            <a:cxnLst/>
            <a:rect l="0" t="0" r="0" b="0"/>
            <a:pathLst>
              <a:path w="221149" h="265361">
                <a:moveTo>
                  <a:pt x="0" y="42474"/>
                </a:moveTo>
                <a:lnTo>
                  <a:pt x="4551" y="42474"/>
                </a:lnTo>
                <a:lnTo>
                  <a:pt x="5892" y="41522"/>
                </a:lnTo>
                <a:lnTo>
                  <a:pt x="6785" y="39935"/>
                </a:lnTo>
                <a:lnTo>
                  <a:pt x="8219" y="35093"/>
                </a:lnTo>
                <a:lnTo>
                  <a:pt x="13019" y="29704"/>
                </a:lnTo>
                <a:lnTo>
                  <a:pt x="16299" y="27294"/>
                </a:lnTo>
                <a:lnTo>
                  <a:pt x="20391" y="24734"/>
                </a:lnTo>
                <a:lnTo>
                  <a:pt x="25024" y="22075"/>
                </a:lnTo>
                <a:lnTo>
                  <a:pt x="30018" y="20303"/>
                </a:lnTo>
                <a:lnTo>
                  <a:pt x="35252" y="19120"/>
                </a:lnTo>
                <a:lnTo>
                  <a:pt x="40646" y="18333"/>
                </a:lnTo>
                <a:lnTo>
                  <a:pt x="45195" y="16855"/>
                </a:lnTo>
                <a:lnTo>
                  <a:pt x="49180" y="14918"/>
                </a:lnTo>
                <a:lnTo>
                  <a:pt x="52789" y="12673"/>
                </a:lnTo>
                <a:lnTo>
                  <a:pt x="57101" y="11177"/>
                </a:lnTo>
                <a:lnTo>
                  <a:pt x="61880" y="10179"/>
                </a:lnTo>
                <a:lnTo>
                  <a:pt x="66970" y="9515"/>
                </a:lnTo>
                <a:lnTo>
                  <a:pt x="72270" y="8119"/>
                </a:lnTo>
                <a:lnTo>
                  <a:pt x="77707" y="6236"/>
                </a:lnTo>
                <a:lnTo>
                  <a:pt x="83238" y="4028"/>
                </a:lnTo>
                <a:lnTo>
                  <a:pt x="87877" y="2556"/>
                </a:lnTo>
                <a:lnTo>
                  <a:pt x="91922" y="1575"/>
                </a:lnTo>
                <a:lnTo>
                  <a:pt x="95571" y="921"/>
                </a:lnTo>
                <a:lnTo>
                  <a:pt x="99909" y="484"/>
                </a:lnTo>
                <a:lnTo>
                  <a:pt x="104706" y="194"/>
                </a:lnTo>
                <a:lnTo>
                  <a:pt x="109809" y="0"/>
                </a:lnTo>
                <a:lnTo>
                  <a:pt x="114164" y="823"/>
                </a:lnTo>
                <a:lnTo>
                  <a:pt x="118019" y="2325"/>
                </a:lnTo>
                <a:lnTo>
                  <a:pt x="124843" y="5580"/>
                </a:lnTo>
                <a:lnTo>
                  <a:pt x="131051" y="7027"/>
                </a:lnTo>
                <a:lnTo>
                  <a:pt x="133087" y="8366"/>
                </a:lnTo>
                <a:lnTo>
                  <a:pt x="134445" y="10210"/>
                </a:lnTo>
                <a:lnTo>
                  <a:pt x="135350" y="12393"/>
                </a:lnTo>
                <a:lnTo>
                  <a:pt x="136624" y="20015"/>
                </a:lnTo>
                <a:lnTo>
                  <a:pt x="136922" y="28047"/>
                </a:lnTo>
                <a:lnTo>
                  <a:pt x="137113" y="48727"/>
                </a:lnTo>
                <a:lnTo>
                  <a:pt x="135224" y="54263"/>
                </a:lnTo>
                <a:lnTo>
                  <a:pt x="132059" y="59858"/>
                </a:lnTo>
                <a:lnTo>
                  <a:pt x="128044" y="65494"/>
                </a:lnTo>
                <a:lnTo>
                  <a:pt x="123463" y="71156"/>
                </a:lnTo>
                <a:lnTo>
                  <a:pt x="118503" y="76835"/>
                </a:lnTo>
                <a:lnTo>
                  <a:pt x="113292" y="82527"/>
                </a:lnTo>
                <a:lnTo>
                  <a:pt x="108866" y="88226"/>
                </a:lnTo>
                <a:lnTo>
                  <a:pt x="104962" y="93931"/>
                </a:lnTo>
                <a:lnTo>
                  <a:pt x="101407" y="99638"/>
                </a:lnTo>
                <a:lnTo>
                  <a:pt x="98084" y="104397"/>
                </a:lnTo>
                <a:lnTo>
                  <a:pt x="91853" y="112223"/>
                </a:lnTo>
                <a:lnTo>
                  <a:pt x="87906" y="115643"/>
                </a:lnTo>
                <a:lnTo>
                  <a:pt x="83369" y="118876"/>
                </a:lnTo>
                <a:lnTo>
                  <a:pt x="78439" y="121984"/>
                </a:lnTo>
                <a:lnTo>
                  <a:pt x="74200" y="125009"/>
                </a:lnTo>
                <a:lnTo>
                  <a:pt x="70422" y="127977"/>
                </a:lnTo>
                <a:lnTo>
                  <a:pt x="66950" y="130909"/>
                </a:lnTo>
                <a:lnTo>
                  <a:pt x="60553" y="134167"/>
                </a:lnTo>
                <a:lnTo>
                  <a:pt x="53236" y="136257"/>
                </a:lnTo>
                <a:lnTo>
                  <a:pt x="47418" y="136620"/>
                </a:lnTo>
                <a:lnTo>
                  <a:pt x="42981" y="136768"/>
                </a:lnTo>
                <a:lnTo>
                  <a:pt x="47448" y="132220"/>
                </a:lnTo>
                <a:lnTo>
                  <a:pt x="49730" y="130880"/>
                </a:lnTo>
                <a:lnTo>
                  <a:pt x="54805" y="129391"/>
                </a:lnTo>
                <a:lnTo>
                  <a:pt x="60235" y="126189"/>
                </a:lnTo>
                <a:lnTo>
                  <a:pt x="66776" y="121591"/>
                </a:lnTo>
                <a:lnTo>
                  <a:pt x="71188" y="119032"/>
                </a:lnTo>
                <a:lnTo>
                  <a:pt x="76033" y="116373"/>
                </a:lnTo>
                <a:lnTo>
                  <a:pt x="80217" y="113647"/>
                </a:lnTo>
                <a:lnTo>
                  <a:pt x="83957" y="110878"/>
                </a:lnTo>
                <a:lnTo>
                  <a:pt x="87405" y="108080"/>
                </a:lnTo>
                <a:lnTo>
                  <a:pt x="91607" y="105261"/>
                </a:lnTo>
                <a:lnTo>
                  <a:pt x="96314" y="102430"/>
                </a:lnTo>
                <a:lnTo>
                  <a:pt x="101357" y="99590"/>
                </a:lnTo>
                <a:lnTo>
                  <a:pt x="106623" y="97697"/>
                </a:lnTo>
                <a:lnTo>
                  <a:pt x="112040" y="96434"/>
                </a:lnTo>
                <a:lnTo>
                  <a:pt x="117556" y="95593"/>
                </a:lnTo>
                <a:lnTo>
                  <a:pt x="123138" y="95031"/>
                </a:lnTo>
                <a:lnTo>
                  <a:pt x="128765" y="94658"/>
                </a:lnTo>
                <a:lnTo>
                  <a:pt x="134421" y="94408"/>
                </a:lnTo>
                <a:lnTo>
                  <a:pt x="145785" y="94131"/>
                </a:lnTo>
                <a:lnTo>
                  <a:pt x="168603" y="93953"/>
                </a:lnTo>
                <a:lnTo>
                  <a:pt x="174315" y="94891"/>
                </a:lnTo>
                <a:lnTo>
                  <a:pt x="180027" y="96469"/>
                </a:lnTo>
                <a:lnTo>
                  <a:pt x="185741" y="98473"/>
                </a:lnTo>
                <a:lnTo>
                  <a:pt x="190502" y="99809"/>
                </a:lnTo>
                <a:lnTo>
                  <a:pt x="194629" y="100700"/>
                </a:lnTo>
                <a:lnTo>
                  <a:pt x="198333" y="101294"/>
                </a:lnTo>
                <a:lnTo>
                  <a:pt x="201754" y="103595"/>
                </a:lnTo>
                <a:lnTo>
                  <a:pt x="208096" y="111232"/>
                </a:lnTo>
                <a:lnTo>
                  <a:pt x="214089" y="118436"/>
                </a:lnTo>
                <a:lnTo>
                  <a:pt x="217022" y="121691"/>
                </a:lnTo>
                <a:lnTo>
                  <a:pt x="218976" y="125765"/>
                </a:lnTo>
                <a:lnTo>
                  <a:pt x="220279" y="130386"/>
                </a:lnTo>
                <a:lnTo>
                  <a:pt x="221148" y="135373"/>
                </a:lnTo>
                <a:lnTo>
                  <a:pt x="220774" y="139649"/>
                </a:lnTo>
                <a:lnTo>
                  <a:pt x="219573" y="143453"/>
                </a:lnTo>
                <a:lnTo>
                  <a:pt x="217820" y="146941"/>
                </a:lnTo>
                <a:lnTo>
                  <a:pt x="216651" y="151171"/>
                </a:lnTo>
                <a:lnTo>
                  <a:pt x="215871" y="155897"/>
                </a:lnTo>
                <a:lnTo>
                  <a:pt x="215352" y="160952"/>
                </a:lnTo>
                <a:lnTo>
                  <a:pt x="214053" y="166227"/>
                </a:lnTo>
                <a:lnTo>
                  <a:pt x="212234" y="171649"/>
                </a:lnTo>
                <a:lnTo>
                  <a:pt x="210070" y="177168"/>
                </a:lnTo>
                <a:lnTo>
                  <a:pt x="207674" y="182753"/>
                </a:lnTo>
                <a:lnTo>
                  <a:pt x="202472" y="194038"/>
                </a:lnTo>
                <a:lnTo>
                  <a:pt x="198799" y="198762"/>
                </a:lnTo>
                <a:lnTo>
                  <a:pt x="194445" y="202863"/>
                </a:lnTo>
                <a:lnTo>
                  <a:pt x="189637" y="206551"/>
                </a:lnTo>
                <a:lnTo>
                  <a:pt x="185480" y="209961"/>
                </a:lnTo>
                <a:lnTo>
                  <a:pt x="181756" y="213187"/>
                </a:lnTo>
                <a:lnTo>
                  <a:pt x="178320" y="216291"/>
                </a:lnTo>
                <a:lnTo>
                  <a:pt x="169424" y="224819"/>
                </a:lnTo>
                <a:lnTo>
                  <a:pt x="164384" y="229760"/>
                </a:lnTo>
                <a:lnTo>
                  <a:pt x="159119" y="234007"/>
                </a:lnTo>
                <a:lnTo>
                  <a:pt x="153705" y="237790"/>
                </a:lnTo>
                <a:lnTo>
                  <a:pt x="148190" y="241265"/>
                </a:lnTo>
                <a:lnTo>
                  <a:pt x="143560" y="244534"/>
                </a:lnTo>
                <a:lnTo>
                  <a:pt x="139522" y="247666"/>
                </a:lnTo>
                <a:lnTo>
                  <a:pt x="135878" y="250706"/>
                </a:lnTo>
                <a:lnTo>
                  <a:pt x="131542" y="252733"/>
                </a:lnTo>
                <a:lnTo>
                  <a:pt x="126747" y="254085"/>
                </a:lnTo>
                <a:lnTo>
                  <a:pt x="121646" y="254985"/>
                </a:lnTo>
                <a:lnTo>
                  <a:pt x="116340" y="256538"/>
                </a:lnTo>
                <a:lnTo>
                  <a:pt x="110897" y="258526"/>
                </a:lnTo>
                <a:lnTo>
                  <a:pt x="105364" y="260805"/>
                </a:lnTo>
                <a:lnTo>
                  <a:pt x="100723" y="262323"/>
                </a:lnTo>
                <a:lnTo>
                  <a:pt x="96676" y="263335"/>
                </a:lnTo>
                <a:lnTo>
                  <a:pt x="93025" y="264010"/>
                </a:lnTo>
                <a:lnTo>
                  <a:pt x="86430" y="264760"/>
                </a:lnTo>
                <a:lnTo>
                  <a:pt x="77152" y="26536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90"/>
          <p:cNvSpPr/>
          <p:nvPr/>
        </p:nvSpPr>
        <p:spPr>
          <a:xfrm>
            <a:off x="3037522" y="3240512"/>
            <a:ext cx="171397" cy="161180"/>
          </a:xfrm>
          <a:custGeom>
            <a:avLst/>
            <a:gdLst/>
            <a:ahLst/>
            <a:cxnLst/>
            <a:rect l="0" t="0" r="0" b="0"/>
            <a:pathLst>
              <a:path w="171397" h="161180">
                <a:moveTo>
                  <a:pt x="0" y="25610"/>
                </a:moveTo>
                <a:lnTo>
                  <a:pt x="0" y="21059"/>
                </a:lnTo>
                <a:lnTo>
                  <a:pt x="953" y="19719"/>
                </a:lnTo>
                <a:lnTo>
                  <a:pt x="2540" y="18825"/>
                </a:lnTo>
                <a:lnTo>
                  <a:pt x="6844" y="17832"/>
                </a:lnTo>
                <a:lnTo>
                  <a:pt x="11931" y="17391"/>
                </a:lnTo>
                <a:lnTo>
                  <a:pt x="14622" y="16320"/>
                </a:lnTo>
                <a:lnTo>
                  <a:pt x="17368" y="14655"/>
                </a:lnTo>
                <a:lnTo>
                  <a:pt x="20151" y="12592"/>
                </a:lnTo>
                <a:lnTo>
                  <a:pt x="22959" y="11216"/>
                </a:lnTo>
                <a:lnTo>
                  <a:pt x="25784" y="10299"/>
                </a:lnTo>
                <a:lnTo>
                  <a:pt x="28619" y="9688"/>
                </a:lnTo>
                <a:lnTo>
                  <a:pt x="32415" y="9280"/>
                </a:lnTo>
                <a:lnTo>
                  <a:pt x="36850" y="9008"/>
                </a:lnTo>
                <a:lnTo>
                  <a:pt x="41711" y="8827"/>
                </a:lnTo>
                <a:lnTo>
                  <a:pt x="46857" y="7754"/>
                </a:lnTo>
                <a:lnTo>
                  <a:pt x="52193" y="6086"/>
                </a:lnTo>
                <a:lnTo>
                  <a:pt x="57656" y="4022"/>
                </a:lnTo>
                <a:lnTo>
                  <a:pt x="62250" y="2645"/>
                </a:lnTo>
                <a:lnTo>
                  <a:pt x="66265" y="1728"/>
                </a:lnTo>
                <a:lnTo>
                  <a:pt x="69894" y="1116"/>
                </a:lnTo>
                <a:lnTo>
                  <a:pt x="74218" y="708"/>
                </a:lnTo>
                <a:lnTo>
                  <a:pt x="79006" y="436"/>
                </a:lnTo>
                <a:lnTo>
                  <a:pt x="88454" y="134"/>
                </a:lnTo>
                <a:lnTo>
                  <a:pt x="95828" y="0"/>
                </a:lnTo>
                <a:lnTo>
                  <a:pt x="99128" y="917"/>
                </a:lnTo>
                <a:lnTo>
                  <a:pt x="102280" y="2480"/>
                </a:lnTo>
                <a:lnTo>
                  <a:pt x="105334" y="4475"/>
                </a:lnTo>
                <a:lnTo>
                  <a:pt x="108323" y="5805"/>
                </a:lnTo>
                <a:lnTo>
                  <a:pt x="111268" y="6692"/>
                </a:lnTo>
                <a:lnTo>
                  <a:pt x="118287" y="8115"/>
                </a:lnTo>
                <a:lnTo>
                  <a:pt x="118863" y="9184"/>
                </a:lnTo>
                <a:lnTo>
                  <a:pt x="119503" y="12912"/>
                </a:lnTo>
                <a:lnTo>
                  <a:pt x="119788" y="17744"/>
                </a:lnTo>
                <a:lnTo>
                  <a:pt x="119914" y="23067"/>
                </a:lnTo>
                <a:lnTo>
                  <a:pt x="120002" y="37082"/>
                </a:lnTo>
                <a:lnTo>
                  <a:pt x="119053" y="38973"/>
                </a:lnTo>
                <a:lnTo>
                  <a:pt x="117469" y="40233"/>
                </a:lnTo>
                <a:lnTo>
                  <a:pt x="115460" y="41074"/>
                </a:lnTo>
                <a:lnTo>
                  <a:pt x="110688" y="44548"/>
                </a:lnTo>
                <a:lnTo>
                  <a:pt x="105392" y="49267"/>
                </a:lnTo>
                <a:lnTo>
                  <a:pt x="99863" y="54539"/>
                </a:lnTo>
                <a:lnTo>
                  <a:pt x="97056" y="56326"/>
                </a:lnTo>
                <a:lnTo>
                  <a:pt x="94231" y="57518"/>
                </a:lnTo>
                <a:lnTo>
                  <a:pt x="91396" y="58312"/>
                </a:lnTo>
                <a:lnTo>
                  <a:pt x="88553" y="58841"/>
                </a:lnTo>
                <a:lnTo>
                  <a:pt x="85705" y="59194"/>
                </a:lnTo>
                <a:lnTo>
                  <a:pt x="78842" y="59760"/>
                </a:lnTo>
                <a:lnTo>
                  <a:pt x="76374" y="60760"/>
                </a:lnTo>
                <a:lnTo>
                  <a:pt x="72823" y="62378"/>
                </a:lnTo>
                <a:lnTo>
                  <a:pt x="62539" y="67269"/>
                </a:lnTo>
                <a:lnTo>
                  <a:pt x="58593" y="67937"/>
                </a:lnTo>
                <a:lnTo>
                  <a:pt x="53664" y="68235"/>
                </a:lnTo>
                <a:lnTo>
                  <a:pt x="43340" y="68463"/>
                </a:lnTo>
                <a:lnTo>
                  <a:pt x="68726" y="68473"/>
                </a:lnTo>
                <a:lnTo>
                  <a:pt x="72487" y="67520"/>
                </a:lnTo>
                <a:lnTo>
                  <a:pt x="75948" y="65933"/>
                </a:lnTo>
                <a:lnTo>
                  <a:pt x="79207" y="63922"/>
                </a:lnTo>
                <a:lnTo>
                  <a:pt x="82332" y="62581"/>
                </a:lnTo>
                <a:lnTo>
                  <a:pt x="85368" y="61687"/>
                </a:lnTo>
                <a:lnTo>
                  <a:pt x="88344" y="61092"/>
                </a:lnTo>
                <a:lnTo>
                  <a:pt x="92234" y="60695"/>
                </a:lnTo>
                <a:lnTo>
                  <a:pt x="96732" y="60429"/>
                </a:lnTo>
                <a:lnTo>
                  <a:pt x="101635" y="60253"/>
                </a:lnTo>
                <a:lnTo>
                  <a:pt x="105857" y="61088"/>
                </a:lnTo>
                <a:lnTo>
                  <a:pt x="109624" y="62597"/>
                </a:lnTo>
                <a:lnTo>
                  <a:pt x="113088" y="64556"/>
                </a:lnTo>
                <a:lnTo>
                  <a:pt x="117302" y="65861"/>
                </a:lnTo>
                <a:lnTo>
                  <a:pt x="122016" y="66732"/>
                </a:lnTo>
                <a:lnTo>
                  <a:pt x="127064" y="67312"/>
                </a:lnTo>
                <a:lnTo>
                  <a:pt x="131382" y="68651"/>
                </a:lnTo>
                <a:lnTo>
                  <a:pt x="135213" y="70497"/>
                </a:lnTo>
                <a:lnTo>
                  <a:pt x="138720" y="72679"/>
                </a:lnTo>
                <a:lnTo>
                  <a:pt x="142962" y="74135"/>
                </a:lnTo>
                <a:lnTo>
                  <a:pt x="147696" y="75105"/>
                </a:lnTo>
                <a:lnTo>
                  <a:pt x="152756" y="75752"/>
                </a:lnTo>
                <a:lnTo>
                  <a:pt x="157083" y="77135"/>
                </a:lnTo>
                <a:lnTo>
                  <a:pt x="160919" y="79010"/>
                </a:lnTo>
                <a:lnTo>
                  <a:pt x="164429" y="81213"/>
                </a:lnTo>
                <a:lnTo>
                  <a:pt x="166770" y="83633"/>
                </a:lnTo>
                <a:lnTo>
                  <a:pt x="168330" y="86200"/>
                </a:lnTo>
                <a:lnTo>
                  <a:pt x="170834" y="92612"/>
                </a:lnTo>
                <a:lnTo>
                  <a:pt x="171039" y="95043"/>
                </a:lnTo>
                <a:lnTo>
                  <a:pt x="171176" y="98569"/>
                </a:lnTo>
                <a:lnTo>
                  <a:pt x="171396" y="108813"/>
                </a:lnTo>
                <a:lnTo>
                  <a:pt x="170462" y="111559"/>
                </a:lnTo>
                <a:lnTo>
                  <a:pt x="168886" y="115294"/>
                </a:lnTo>
                <a:lnTo>
                  <a:pt x="166883" y="119690"/>
                </a:lnTo>
                <a:lnTo>
                  <a:pt x="163643" y="123572"/>
                </a:lnTo>
                <a:lnTo>
                  <a:pt x="159578" y="127113"/>
                </a:lnTo>
                <a:lnTo>
                  <a:pt x="154963" y="130426"/>
                </a:lnTo>
                <a:lnTo>
                  <a:pt x="150933" y="133587"/>
                </a:lnTo>
                <a:lnTo>
                  <a:pt x="147295" y="136648"/>
                </a:lnTo>
                <a:lnTo>
                  <a:pt x="143916" y="139640"/>
                </a:lnTo>
                <a:lnTo>
                  <a:pt x="139759" y="141635"/>
                </a:lnTo>
                <a:lnTo>
                  <a:pt x="135083" y="142965"/>
                </a:lnTo>
                <a:lnTo>
                  <a:pt x="130060" y="143851"/>
                </a:lnTo>
                <a:lnTo>
                  <a:pt x="124807" y="145396"/>
                </a:lnTo>
                <a:lnTo>
                  <a:pt x="119400" y="147377"/>
                </a:lnTo>
                <a:lnTo>
                  <a:pt x="113890" y="149650"/>
                </a:lnTo>
                <a:lnTo>
                  <a:pt x="109264" y="152118"/>
                </a:lnTo>
                <a:lnTo>
                  <a:pt x="105228" y="154717"/>
                </a:lnTo>
                <a:lnTo>
                  <a:pt x="101584" y="157401"/>
                </a:lnTo>
                <a:lnTo>
                  <a:pt x="97250" y="159191"/>
                </a:lnTo>
                <a:lnTo>
                  <a:pt x="92456" y="160384"/>
                </a:lnTo>
                <a:lnTo>
                  <a:pt x="87355" y="161179"/>
                </a:lnTo>
                <a:lnTo>
                  <a:pt x="83002" y="160757"/>
                </a:lnTo>
                <a:lnTo>
                  <a:pt x="79147" y="159523"/>
                </a:lnTo>
                <a:lnTo>
                  <a:pt x="75625" y="157748"/>
                </a:lnTo>
                <a:lnTo>
                  <a:pt x="72324" y="156564"/>
                </a:lnTo>
                <a:lnTo>
                  <a:pt x="69171" y="155776"/>
                </a:lnTo>
                <a:lnTo>
                  <a:pt x="66117" y="155250"/>
                </a:lnTo>
                <a:lnTo>
                  <a:pt x="62175" y="153947"/>
                </a:lnTo>
                <a:lnTo>
                  <a:pt x="57643" y="152125"/>
                </a:lnTo>
                <a:lnTo>
                  <a:pt x="52716" y="149958"/>
                </a:lnTo>
                <a:lnTo>
                  <a:pt x="48479" y="148514"/>
                </a:lnTo>
                <a:lnTo>
                  <a:pt x="44702" y="147551"/>
                </a:lnTo>
                <a:lnTo>
                  <a:pt x="41231" y="146909"/>
                </a:lnTo>
                <a:lnTo>
                  <a:pt x="38918" y="145528"/>
                </a:lnTo>
                <a:lnTo>
                  <a:pt x="37375" y="143656"/>
                </a:lnTo>
                <a:lnTo>
                  <a:pt x="36346" y="141455"/>
                </a:lnTo>
                <a:lnTo>
                  <a:pt x="34709" y="139987"/>
                </a:lnTo>
                <a:lnTo>
                  <a:pt x="32664" y="139009"/>
                </a:lnTo>
                <a:lnTo>
                  <a:pt x="27852" y="137922"/>
                </a:lnTo>
                <a:lnTo>
                  <a:pt x="22539" y="137439"/>
                </a:lnTo>
                <a:lnTo>
                  <a:pt x="20741" y="136358"/>
                </a:lnTo>
                <a:lnTo>
                  <a:pt x="19542" y="134685"/>
                </a:lnTo>
                <a:lnTo>
                  <a:pt x="17145" y="12848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84"/>
          <p:cNvGrpSpPr/>
          <p:nvPr/>
        </p:nvGrpSpPr>
        <p:grpSpPr>
          <a:xfrm>
            <a:off x="6440804" y="3240519"/>
            <a:ext cx="2338554" cy="2099644"/>
            <a:chOff x="6440804" y="3240519"/>
            <a:chExt cx="2338554" cy="2099644"/>
          </a:xfrm>
        </p:grpSpPr>
        <p:sp>
          <p:nvSpPr>
            <p:cNvPr id="63" name="SMARTPenAnnotation191"/>
            <p:cNvSpPr/>
            <p:nvPr/>
          </p:nvSpPr>
          <p:spPr>
            <a:xfrm>
              <a:off x="6569509" y="3661798"/>
              <a:ext cx="317066" cy="350098"/>
            </a:xfrm>
            <a:custGeom>
              <a:avLst/>
              <a:gdLst/>
              <a:ahLst/>
              <a:cxnLst/>
              <a:rect l="0" t="0" r="0" b="0"/>
              <a:pathLst>
                <a:path w="317066" h="350098">
                  <a:moveTo>
                    <a:pt x="119898" y="32949"/>
                  </a:moveTo>
                  <a:lnTo>
                    <a:pt x="107128" y="45719"/>
                  </a:lnTo>
                  <a:lnTo>
                    <a:pt x="104717" y="47177"/>
                  </a:lnTo>
                  <a:lnTo>
                    <a:pt x="96773" y="50183"/>
                  </a:lnTo>
                  <a:lnTo>
                    <a:pt x="91206" y="54261"/>
                  </a:lnTo>
                  <a:lnTo>
                    <a:pt x="85556" y="61789"/>
                  </a:lnTo>
                  <a:lnTo>
                    <a:pt x="79870" y="70532"/>
                  </a:lnTo>
                  <a:lnTo>
                    <a:pt x="74168" y="77592"/>
                  </a:lnTo>
                  <a:lnTo>
                    <a:pt x="65919" y="86446"/>
                  </a:lnTo>
                  <a:lnTo>
                    <a:pt x="40241" y="112578"/>
                  </a:lnTo>
                  <a:lnTo>
                    <a:pt x="34330" y="121045"/>
                  </a:lnTo>
                  <a:lnTo>
                    <a:pt x="29480" y="130205"/>
                  </a:lnTo>
                  <a:lnTo>
                    <a:pt x="25798" y="140717"/>
                  </a:lnTo>
                  <a:lnTo>
                    <a:pt x="19098" y="150817"/>
                  </a:lnTo>
                  <a:lnTo>
                    <a:pt x="13820" y="160265"/>
                  </a:lnTo>
                  <a:lnTo>
                    <a:pt x="10840" y="170814"/>
                  </a:lnTo>
                  <a:lnTo>
                    <a:pt x="10045" y="176294"/>
                  </a:lnTo>
                  <a:lnTo>
                    <a:pt x="6622" y="184923"/>
                  </a:lnTo>
                  <a:lnTo>
                    <a:pt x="4376" y="188558"/>
                  </a:lnTo>
                  <a:lnTo>
                    <a:pt x="1880" y="197676"/>
                  </a:lnTo>
                  <a:lnTo>
                    <a:pt x="770" y="207126"/>
                  </a:lnTo>
                  <a:lnTo>
                    <a:pt x="278" y="214501"/>
                  </a:lnTo>
                  <a:lnTo>
                    <a:pt x="58" y="223494"/>
                  </a:lnTo>
                  <a:lnTo>
                    <a:pt x="0" y="228559"/>
                  </a:lnTo>
                  <a:lnTo>
                    <a:pt x="913" y="232888"/>
                  </a:lnTo>
                  <a:lnTo>
                    <a:pt x="4468" y="240239"/>
                  </a:lnTo>
                  <a:lnTo>
                    <a:pt x="9224" y="249220"/>
                  </a:lnTo>
                  <a:lnTo>
                    <a:pt x="13559" y="258609"/>
                  </a:lnTo>
                  <a:lnTo>
                    <a:pt x="15486" y="265957"/>
                  </a:lnTo>
                  <a:lnTo>
                    <a:pt x="16343" y="274939"/>
                  </a:lnTo>
                  <a:lnTo>
                    <a:pt x="16571" y="280000"/>
                  </a:lnTo>
                  <a:lnTo>
                    <a:pt x="18629" y="284328"/>
                  </a:lnTo>
                  <a:lnTo>
                    <a:pt x="21905" y="288165"/>
                  </a:lnTo>
                  <a:lnTo>
                    <a:pt x="29673" y="294969"/>
                  </a:lnTo>
                  <a:lnTo>
                    <a:pt x="39402" y="304154"/>
                  </a:lnTo>
                  <a:lnTo>
                    <a:pt x="54112" y="318665"/>
                  </a:lnTo>
                  <a:lnTo>
                    <a:pt x="62402" y="324399"/>
                  </a:lnTo>
                  <a:lnTo>
                    <a:pt x="67280" y="327262"/>
                  </a:lnTo>
                  <a:lnTo>
                    <a:pt x="72437" y="330122"/>
                  </a:lnTo>
                  <a:lnTo>
                    <a:pt x="83246" y="335841"/>
                  </a:lnTo>
                  <a:lnTo>
                    <a:pt x="91861" y="339018"/>
                  </a:lnTo>
                  <a:lnTo>
                    <a:pt x="99818" y="341382"/>
                  </a:lnTo>
                  <a:lnTo>
                    <a:pt x="109704" y="345608"/>
                  </a:lnTo>
                  <a:lnTo>
                    <a:pt x="115007" y="347116"/>
                  </a:lnTo>
                  <a:lnTo>
                    <a:pt x="120447" y="348121"/>
                  </a:lnTo>
                  <a:lnTo>
                    <a:pt x="125979" y="348791"/>
                  </a:lnTo>
                  <a:lnTo>
                    <a:pt x="131572" y="349238"/>
                  </a:lnTo>
                  <a:lnTo>
                    <a:pt x="137206" y="349536"/>
                  </a:lnTo>
                  <a:lnTo>
                    <a:pt x="148546" y="349867"/>
                  </a:lnTo>
                  <a:lnTo>
                    <a:pt x="177058" y="350097"/>
                  </a:lnTo>
                  <a:lnTo>
                    <a:pt x="182770" y="349156"/>
                  </a:lnTo>
                  <a:lnTo>
                    <a:pt x="188482" y="347576"/>
                  </a:lnTo>
                  <a:lnTo>
                    <a:pt x="194195" y="345570"/>
                  </a:lnTo>
                  <a:lnTo>
                    <a:pt x="199910" y="343281"/>
                  </a:lnTo>
                  <a:lnTo>
                    <a:pt x="205624" y="340802"/>
                  </a:lnTo>
                  <a:lnTo>
                    <a:pt x="211339" y="338197"/>
                  </a:lnTo>
                  <a:lnTo>
                    <a:pt x="220228" y="335302"/>
                  </a:lnTo>
                  <a:lnTo>
                    <a:pt x="228307" y="333063"/>
                  </a:lnTo>
                  <a:lnTo>
                    <a:pt x="233128" y="331133"/>
                  </a:lnTo>
                  <a:lnTo>
                    <a:pt x="238248" y="328893"/>
                  </a:lnTo>
                  <a:lnTo>
                    <a:pt x="249015" y="323865"/>
                  </a:lnTo>
                  <a:lnTo>
                    <a:pt x="254554" y="321191"/>
                  </a:lnTo>
                  <a:lnTo>
                    <a:pt x="263248" y="315679"/>
                  </a:lnTo>
                  <a:lnTo>
                    <a:pt x="266900" y="312876"/>
                  </a:lnTo>
                  <a:lnTo>
                    <a:pt x="273497" y="304681"/>
                  </a:lnTo>
                  <a:lnTo>
                    <a:pt x="276590" y="299829"/>
                  </a:lnTo>
                  <a:lnTo>
                    <a:pt x="285106" y="291897"/>
                  </a:lnTo>
                  <a:lnTo>
                    <a:pt x="290045" y="288449"/>
                  </a:lnTo>
                  <a:lnTo>
                    <a:pt x="298071" y="279537"/>
                  </a:lnTo>
                  <a:lnTo>
                    <a:pt x="303862" y="270179"/>
                  </a:lnTo>
                  <a:lnTo>
                    <a:pt x="306434" y="262845"/>
                  </a:lnTo>
                  <a:lnTo>
                    <a:pt x="310118" y="253870"/>
                  </a:lnTo>
                  <a:lnTo>
                    <a:pt x="313978" y="243531"/>
                  </a:lnTo>
                  <a:lnTo>
                    <a:pt x="315007" y="238107"/>
                  </a:lnTo>
                  <a:lnTo>
                    <a:pt x="315693" y="232586"/>
                  </a:lnTo>
                  <a:lnTo>
                    <a:pt x="316151" y="226048"/>
                  </a:lnTo>
                  <a:lnTo>
                    <a:pt x="316456" y="218832"/>
                  </a:lnTo>
                  <a:lnTo>
                    <a:pt x="316885" y="197563"/>
                  </a:lnTo>
                  <a:lnTo>
                    <a:pt x="317065" y="121541"/>
                  </a:lnTo>
                  <a:lnTo>
                    <a:pt x="316112" y="115822"/>
                  </a:lnTo>
                  <a:lnTo>
                    <a:pt x="314525" y="110105"/>
                  </a:lnTo>
                  <a:lnTo>
                    <a:pt x="312515" y="104389"/>
                  </a:lnTo>
                  <a:lnTo>
                    <a:pt x="310222" y="98673"/>
                  </a:lnTo>
                  <a:lnTo>
                    <a:pt x="307740" y="92958"/>
                  </a:lnTo>
                  <a:lnTo>
                    <a:pt x="302443" y="81527"/>
                  </a:lnTo>
                  <a:lnTo>
                    <a:pt x="288447" y="52952"/>
                  </a:lnTo>
                  <a:lnTo>
                    <a:pt x="282756" y="44062"/>
                  </a:lnTo>
                  <a:lnTo>
                    <a:pt x="279905" y="40357"/>
                  </a:lnTo>
                  <a:lnTo>
                    <a:pt x="271657" y="33702"/>
                  </a:lnTo>
                  <a:lnTo>
                    <a:pt x="266791" y="30594"/>
                  </a:lnTo>
                  <a:lnTo>
                    <a:pt x="261642" y="27569"/>
                  </a:lnTo>
                  <a:lnTo>
                    <a:pt x="256304" y="24600"/>
                  </a:lnTo>
                  <a:lnTo>
                    <a:pt x="250840" y="21668"/>
                  </a:lnTo>
                  <a:lnTo>
                    <a:pt x="242230" y="15870"/>
                  </a:lnTo>
                  <a:lnTo>
                    <a:pt x="238600" y="12991"/>
                  </a:lnTo>
                  <a:lnTo>
                    <a:pt x="233323" y="11071"/>
                  </a:lnTo>
                  <a:lnTo>
                    <a:pt x="226947" y="9791"/>
                  </a:lnTo>
                  <a:lnTo>
                    <a:pt x="219839" y="8938"/>
                  </a:lnTo>
                  <a:lnTo>
                    <a:pt x="213195" y="7417"/>
                  </a:lnTo>
                  <a:lnTo>
                    <a:pt x="206861" y="5450"/>
                  </a:lnTo>
                  <a:lnTo>
                    <a:pt x="200734" y="3187"/>
                  </a:lnTo>
                  <a:lnTo>
                    <a:pt x="194743" y="1677"/>
                  </a:lnTo>
                  <a:lnTo>
                    <a:pt x="188845" y="671"/>
                  </a:lnTo>
                  <a:lnTo>
                    <a:pt x="183008" y="0"/>
                  </a:lnTo>
                  <a:lnTo>
                    <a:pt x="177211" y="506"/>
                  </a:lnTo>
                  <a:lnTo>
                    <a:pt x="171442" y="1795"/>
                  </a:lnTo>
                  <a:lnTo>
                    <a:pt x="165690" y="3608"/>
                  </a:lnTo>
                  <a:lnTo>
                    <a:pt x="159951" y="4816"/>
                  </a:lnTo>
                  <a:lnTo>
                    <a:pt x="154220" y="5621"/>
                  </a:lnTo>
                  <a:lnTo>
                    <a:pt x="148494" y="6158"/>
                  </a:lnTo>
                  <a:lnTo>
                    <a:pt x="139593" y="6754"/>
                  </a:lnTo>
                  <a:lnTo>
                    <a:pt x="135885" y="6914"/>
                  </a:lnTo>
                  <a:lnTo>
                    <a:pt x="126686" y="9630"/>
                  </a:lnTo>
                  <a:lnTo>
                    <a:pt x="111325" y="1580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92"/>
            <p:cNvSpPr/>
            <p:nvPr/>
          </p:nvSpPr>
          <p:spPr>
            <a:xfrm>
              <a:off x="7032307" y="3831907"/>
              <a:ext cx="197169" cy="25719"/>
            </a:xfrm>
            <a:custGeom>
              <a:avLst/>
              <a:gdLst/>
              <a:ahLst/>
              <a:cxnLst/>
              <a:rect l="0" t="0" r="0" b="0"/>
              <a:pathLst>
                <a:path w="197169" h="25719">
                  <a:moveTo>
                    <a:pt x="0" y="25718"/>
                  </a:moveTo>
                  <a:lnTo>
                    <a:pt x="69872" y="25718"/>
                  </a:lnTo>
                  <a:lnTo>
                    <a:pt x="74204" y="24765"/>
                  </a:lnTo>
                  <a:lnTo>
                    <a:pt x="78997" y="23178"/>
                  </a:lnTo>
                  <a:lnTo>
                    <a:pt x="84097" y="21167"/>
                  </a:lnTo>
                  <a:lnTo>
                    <a:pt x="89402" y="19826"/>
                  </a:lnTo>
                  <a:lnTo>
                    <a:pt x="94844" y="18932"/>
                  </a:lnTo>
                  <a:lnTo>
                    <a:pt x="100377" y="18337"/>
                  </a:lnTo>
                  <a:lnTo>
                    <a:pt x="105971" y="17940"/>
                  </a:lnTo>
                  <a:lnTo>
                    <a:pt x="111605" y="17675"/>
                  </a:lnTo>
                  <a:lnTo>
                    <a:pt x="122945" y="17380"/>
                  </a:lnTo>
                  <a:lnTo>
                    <a:pt x="134335" y="17250"/>
                  </a:lnTo>
                  <a:lnTo>
                    <a:pt x="139087" y="16262"/>
                  </a:lnTo>
                  <a:lnTo>
                    <a:pt x="143207" y="14652"/>
                  </a:lnTo>
                  <a:lnTo>
                    <a:pt x="146907" y="12625"/>
                  </a:lnTo>
                  <a:lnTo>
                    <a:pt x="151277" y="11274"/>
                  </a:lnTo>
                  <a:lnTo>
                    <a:pt x="156097" y="10374"/>
                  </a:lnTo>
                  <a:lnTo>
                    <a:pt x="161214" y="9774"/>
                  </a:lnTo>
                  <a:lnTo>
                    <a:pt x="166531" y="9373"/>
                  </a:lnTo>
                  <a:lnTo>
                    <a:pt x="171981" y="9106"/>
                  </a:lnTo>
                  <a:lnTo>
                    <a:pt x="177519" y="8928"/>
                  </a:lnTo>
                  <a:lnTo>
                    <a:pt x="182164" y="7857"/>
                  </a:lnTo>
                  <a:lnTo>
                    <a:pt x="186212" y="6191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93"/>
            <p:cNvSpPr/>
            <p:nvPr/>
          </p:nvSpPr>
          <p:spPr>
            <a:xfrm>
              <a:off x="7298055" y="3686569"/>
              <a:ext cx="212575" cy="273777"/>
            </a:xfrm>
            <a:custGeom>
              <a:avLst/>
              <a:gdLst/>
              <a:ahLst/>
              <a:cxnLst/>
              <a:rect l="0" t="0" r="0" b="0"/>
              <a:pathLst>
                <a:path w="212575" h="273777">
                  <a:moveTo>
                    <a:pt x="0" y="33896"/>
                  </a:moveTo>
                  <a:lnTo>
                    <a:pt x="40799" y="13496"/>
                  </a:lnTo>
                  <a:lnTo>
                    <a:pt x="46250" y="11723"/>
                  </a:lnTo>
                  <a:lnTo>
                    <a:pt x="51787" y="10542"/>
                  </a:lnTo>
                  <a:lnTo>
                    <a:pt x="57385" y="9754"/>
                  </a:lnTo>
                  <a:lnTo>
                    <a:pt x="63022" y="8276"/>
                  </a:lnTo>
                  <a:lnTo>
                    <a:pt x="68684" y="6338"/>
                  </a:lnTo>
                  <a:lnTo>
                    <a:pt x="74365" y="4094"/>
                  </a:lnTo>
                  <a:lnTo>
                    <a:pt x="80056" y="2598"/>
                  </a:lnTo>
                  <a:lnTo>
                    <a:pt x="85756" y="1601"/>
                  </a:lnTo>
                  <a:lnTo>
                    <a:pt x="91461" y="936"/>
                  </a:lnTo>
                  <a:lnTo>
                    <a:pt x="97168" y="492"/>
                  </a:lnTo>
                  <a:lnTo>
                    <a:pt x="102879" y="197"/>
                  </a:lnTo>
                  <a:lnTo>
                    <a:pt x="108591" y="0"/>
                  </a:lnTo>
                  <a:lnTo>
                    <a:pt x="114304" y="821"/>
                  </a:lnTo>
                  <a:lnTo>
                    <a:pt x="120017" y="2321"/>
                  </a:lnTo>
                  <a:lnTo>
                    <a:pt x="125731" y="4273"/>
                  </a:lnTo>
                  <a:lnTo>
                    <a:pt x="130493" y="5575"/>
                  </a:lnTo>
                  <a:lnTo>
                    <a:pt x="134620" y="6443"/>
                  </a:lnTo>
                  <a:lnTo>
                    <a:pt x="138324" y="7021"/>
                  </a:lnTo>
                  <a:lnTo>
                    <a:pt x="141746" y="8359"/>
                  </a:lnTo>
                  <a:lnTo>
                    <a:pt x="148088" y="12386"/>
                  </a:lnTo>
                  <a:lnTo>
                    <a:pt x="154082" y="17351"/>
                  </a:lnTo>
                  <a:lnTo>
                    <a:pt x="157013" y="20008"/>
                  </a:lnTo>
                  <a:lnTo>
                    <a:pt x="158968" y="22732"/>
                  </a:lnTo>
                  <a:lnTo>
                    <a:pt x="161140" y="28299"/>
                  </a:lnTo>
                  <a:lnTo>
                    <a:pt x="160766" y="32070"/>
                  </a:lnTo>
                  <a:lnTo>
                    <a:pt x="159565" y="36489"/>
                  </a:lnTo>
                  <a:lnTo>
                    <a:pt x="157811" y="41339"/>
                  </a:lnTo>
                  <a:lnTo>
                    <a:pt x="155690" y="46478"/>
                  </a:lnTo>
                  <a:lnTo>
                    <a:pt x="153323" y="51809"/>
                  </a:lnTo>
                  <a:lnTo>
                    <a:pt x="150793" y="57268"/>
                  </a:lnTo>
                  <a:lnTo>
                    <a:pt x="147201" y="62812"/>
                  </a:lnTo>
                  <a:lnTo>
                    <a:pt x="142901" y="68413"/>
                  </a:lnTo>
                  <a:lnTo>
                    <a:pt x="138130" y="74053"/>
                  </a:lnTo>
                  <a:lnTo>
                    <a:pt x="132092" y="79717"/>
                  </a:lnTo>
                  <a:lnTo>
                    <a:pt x="125208" y="85398"/>
                  </a:lnTo>
                  <a:lnTo>
                    <a:pt x="117762" y="91091"/>
                  </a:lnTo>
                  <a:lnTo>
                    <a:pt x="111846" y="96791"/>
                  </a:lnTo>
                  <a:lnTo>
                    <a:pt x="106948" y="102496"/>
                  </a:lnTo>
                  <a:lnTo>
                    <a:pt x="102732" y="108204"/>
                  </a:lnTo>
                  <a:lnTo>
                    <a:pt x="98015" y="112962"/>
                  </a:lnTo>
                  <a:lnTo>
                    <a:pt x="92966" y="117087"/>
                  </a:lnTo>
                  <a:lnTo>
                    <a:pt x="87694" y="120789"/>
                  </a:lnTo>
                  <a:lnTo>
                    <a:pt x="83228" y="124209"/>
                  </a:lnTo>
                  <a:lnTo>
                    <a:pt x="79298" y="127442"/>
                  </a:lnTo>
                  <a:lnTo>
                    <a:pt x="75725" y="130550"/>
                  </a:lnTo>
                  <a:lnTo>
                    <a:pt x="69215" y="134003"/>
                  </a:lnTo>
                  <a:lnTo>
                    <a:pt x="66146" y="134924"/>
                  </a:lnTo>
                  <a:lnTo>
                    <a:pt x="64100" y="136490"/>
                  </a:lnTo>
                  <a:lnTo>
                    <a:pt x="62736" y="138487"/>
                  </a:lnTo>
                  <a:lnTo>
                    <a:pt x="61825" y="140771"/>
                  </a:lnTo>
                  <a:lnTo>
                    <a:pt x="60267" y="142293"/>
                  </a:lnTo>
                  <a:lnTo>
                    <a:pt x="58275" y="143308"/>
                  </a:lnTo>
                  <a:lnTo>
                    <a:pt x="55995" y="143985"/>
                  </a:lnTo>
                  <a:lnTo>
                    <a:pt x="54475" y="143484"/>
                  </a:lnTo>
                  <a:lnTo>
                    <a:pt x="53462" y="142197"/>
                  </a:lnTo>
                  <a:lnTo>
                    <a:pt x="52786" y="140386"/>
                  </a:lnTo>
                  <a:lnTo>
                    <a:pt x="53288" y="139180"/>
                  </a:lnTo>
                  <a:lnTo>
                    <a:pt x="54576" y="138375"/>
                  </a:lnTo>
                  <a:lnTo>
                    <a:pt x="58934" y="137084"/>
                  </a:lnTo>
                  <a:lnTo>
                    <a:pt x="59292" y="136025"/>
                  </a:lnTo>
                  <a:lnTo>
                    <a:pt x="59689" y="132309"/>
                  </a:lnTo>
                  <a:lnTo>
                    <a:pt x="61700" y="129985"/>
                  </a:lnTo>
                  <a:lnTo>
                    <a:pt x="64945" y="127483"/>
                  </a:lnTo>
                  <a:lnTo>
                    <a:pt x="69014" y="124862"/>
                  </a:lnTo>
                  <a:lnTo>
                    <a:pt x="74584" y="123115"/>
                  </a:lnTo>
                  <a:lnTo>
                    <a:pt x="81155" y="121950"/>
                  </a:lnTo>
                  <a:lnTo>
                    <a:pt x="88394" y="121174"/>
                  </a:lnTo>
                  <a:lnTo>
                    <a:pt x="95123" y="119704"/>
                  </a:lnTo>
                  <a:lnTo>
                    <a:pt x="101516" y="117771"/>
                  </a:lnTo>
                  <a:lnTo>
                    <a:pt x="107682" y="115530"/>
                  </a:lnTo>
                  <a:lnTo>
                    <a:pt x="113698" y="114036"/>
                  </a:lnTo>
                  <a:lnTo>
                    <a:pt x="119613" y="113040"/>
                  </a:lnTo>
                  <a:lnTo>
                    <a:pt x="125463" y="112376"/>
                  </a:lnTo>
                  <a:lnTo>
                    <a:pt x="131266" y="111934"/>
                  </a:lnTo>
                  <a:lnTo>
                    <a:pt x="137041" y="111638"/>
                  </a:lnTo>
                  <a:lnTo>
                    <a:pt x="142795" y="111442"/>
                  </a:lnTo>
                  <a:lnTo>
                    <a:pt x="148536" y="112263"/>
                  </a:lnTo>
                  <a:lnTo>
                    <a:pt x="154269" y="113763"/>
                  </a:lnTo>
                  <a:lnTo>
                    <a:pt x="159996" y="115715"/>
                  </a:lnTo>
                  <a:lnTo>
                    <a:pt x="165718" y="117017"/>
                  </a:lnTo>
                  <a:lnTo>
                    <a:pt x="171439" y="117885"/>
                  </a:lnTo>
                  <a:lnTo>
                    <a:pt x="177158" y="118464"/>
                  </a:lnTo>
                  <a:lnTo>
                    <a:pt x="181922" y="119802"/>
                  </a:lnTo>
                  <a:lnTo>
                    <a:pt x="186052" y="121647"/>
                  </a:lnTo>
                  <a:lnTo>
                    <a:pt x="189756" y="123829"/>
                  </a:lnTo>
                  <a:lnTo>
                    <a:pt x="193179" y="126236"/>
                  </a:lnTo>
                  <a:lnTo>
                    <a:pt x="199522" y="131451"/>
                  </a:lnTo>
                  <a:lnTo>
                    <a:pt x="205517" y="139483"/>
                  </a:lnTo>
                  <a:lnTo>
                    <a:pt x="208448" y="144293"/>
                  </a:lnTo>
                  <a:lnTo>
                    <a:pt x="210403" y="149403"/>
                  </a:lnTo>
                  <a:lnTo>
                    <a:pt x="211705" y="154716"/>
                  </a:lnTo>
                  <a:lnTo>
                    <a:pt x="212574" y="160163"/>
                  </a:lnTo>
                  <a:lnTo>
                    <a:pt x="212202" y="164746"/>
                  </a:lnTo>
                  <a:lnTo>
                    <a:pt x="211000" y="168754"/>
                  </a:lnTo>
                  <a:lnTo>
                    <a:pt x="209246" y="172379"/>
                  </a:lnTo>
                  <a:lnTo>
                    <a:pt x="206172" y="177653"/>
                  </a:lnTo>
                  <a:lnTo>
                    <a:pt x="197677" y="191133"/>
                  </a:lnTo>
                  <a:lnTo>
                    <a:pt x="193697" y="197775"/>
                  </a:lnTo>
                  <a:lnTo>
                    <a:pt x="190091" y="204109"/>
                  </a:lnTo>
                  <a:lnTo>
                    <a:pt x="186735" y="210236"/>
                  </a:lnTo>
                  <a:lnTo>
                    <a:pt x="182592" y="216226"/>
                  </a:lnTo>
                  <a:lnTo>
                    <a:pt x="177925" y="222124"/>
                  </a:lnTo>
                  <a:lnTo>
                    <a:pt x="172909" y="227961"/>
                  </a:lnTo>
                  <a:lnTo>
                    <a:pt x="167660" y="232805"/>
                  </a:lnTo>
                  <a:lnTo>
                    <a:pt x="162256" y="236987"/>
                  </a:lnTo>
                  <a:lnTo>
                    <a:pt x="156748" y="240727"/>
                  </a:lnTo>
                  <a:lnTo>
                    <a:pt x="151171" y="244174"/>
                  </a:lnTo>
                  <a:lnTo>
                    <a:pt x="145548" y="247423"/>
                  </a:lnTo>
                  <a:lnTo>
                    <a:pt x="134220" y="253574"/>
                  </a:lnTo>
                  <a:lnTo>
                    <a:pt x="122836" y="259483"/>
                  </a:lnTo>
                  <a:lnTo>
                    <a:pt x="118086" y="262392"/>
                  </a:lnTo>
                  <a:lnTo>
                    <a:pt x="113966" y="265284"/>
                  </a:lnTo>
                  <a:lnTo>
                    <a:pt x="110267" y="268165"/>
                  </a:lnTo>
                  <a:lnTo>
                    <a:pt x="106848" y="270085"/>
                  </a:lnTo>
                  <a:lnTo>
                    <a:pt x="100511" y="272219"/>
                  </a:lnTo>
                  <a:lnTo>
                    <a:pt x="94519" y="273167"/>
                  </a:lnTo>
                  <a:lnTo>
                    <a:pt x="91587" y="273420"/>
                  </a:lnTo>
                  <a:lnTo>
                    <a:pt x="87728" y="273588"/>
                  </a:lnTo>
                  <a:lnTo>
                    <a:pt x="78360" y="273776"/>
                  </a:lnTo>
                  <a:lnTo>
                    <a:pt x="75100" y="272873"/>
                  </a:lnTo>
                  <a:lnTo>
                    <a:pt x="72926" y="271319"/>
                  </a:lnTo>
                  <a:lnTo>
                    <a:pt x="71477" y="269331"/>
                  </a:lnTo>
                  <a:lnTo>
                    <a:pt x="69559" y="268005"/>
                  </a:lnTo>
                  <a:lnTo>
                    <a:pt x="64887" y="266531"/>
                  </a:lnTo>
                  <a:lnTo>
                    <a:pt x="63260" y="265186"/>
                  </a:lnTo>
                  <a:lnTo>
                    <a:pt x="62177" y="263337"/>
                  </a:lnTo>
                  <a:lnTo>
                    <a:pt x="60436" y="258076"/>
                  </a:lnTo>
                  <a:lnTo>
                    <a:pt x="60198" y="254816"/>
                  </a:lnTo>
                  <a:lnTo>
                    <a:pt x="60007" y="24820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94"/>
            <p:cNvSpPr/>
            <p:nvPr/>
          </p:nvSpPr>
          <p:spPr>
            <a:xfrm>
              <a:off x="7615237" y="3754799"/>
              <a:ext cx="274321" cy="496965"/>
            </a:xfrm>
            <a:custGeom>
              <a:avLst/>
              <a:gdLst/>
              <a:ahLst/>
              <a:cxnLst/>
              <a:rect l="0" t="0" r="0" b="0"/>
              <a:pathLst>
                <a:path w="274321" h="496965">
                  <a:moveTo>
                    <a:pt x="0" y="25673"/>
                  </a:moveTo>
                  <a:lnTo>
                    <a:pt x="4551" y="25673"/>
                  </a:lnTo>
                  <a:lnTo>
                    <a:pt x="5892" y="26626"/>
                  </a:lnTo>
                  <a:lnTo>
                    <a:pt x="6785" y="28213"/>
                  </a:lnTo>
                  <a:lnTo>
                    <a:pt x="8220" y="33054"/>
                  </a:lnTo>
                  <a:lnTo>
                    <a:pt x="15346" y="40854"/>
                  </a:lnTo>
                  <a:lnTo>
                    <a:pt x="20473" y="46073"/>
                  </a:lnTo>
                  <a:lnTo>
                    <a:pt x="22221" y="48798"/>
                  </a:lnTo>
                  <a:lnTo>
                    <a:pt x="27567" y="62555"/>
                  </a:lnTo>
                  <a:lnTo>
                    <a:pt x="31302" y="71593"/>
                  </a:lnTo>
                  <a:lnTo>
                    <a:pt x="34357" y="82988"/>
                  </a:lnTo>
                  <a:lnTo>
                    <a:pt x="39918" y="97054"/>
                  </a:lnTo>
                  <a:lnTo>
                    <a:pt x="41554" y="104388"/>
                  </a:lnTo>
                  <a:lnTo>
                    <a:pt x="44821" y="110823"/>
                  </a:lnTo>
                  <a:lnTo>
                    <a:pt x="52015" y="119800"/>
                  </a:lnTo>
                  <a:lnTo>
                    <a:pt x="60180" y="128493"/>
                  </a:lnTo>
                  <a:lnTo>
                    <a:pt x="62980" y="131367"/>
                  </a:lnTo>
                  <a:lnTo>
                    <a:pt x="64847" y="134236"/>
                  </a:lnTo>
                  <a:lnTo>
                    <a:pt x="66921" y="139963"/>
                  </a:lnTo>
                  <a:lnTo>
                    <a:pt x="68426" y="141872"/>
                  </a:lnTo>
                  <a:lnTo>
                    <a:pt x="70383" y="143144"/>
                  </a:lnTo>
                  <a:lnTo>
                    <a:pt x="72639" y="143992"/>
                  </a:lnTo>
                  <a:lnTo>
                    <a:pt x="75096" y="143604"/>
                  </a:lnTo>
                  <a:lnTo>
                    <a:pt x="83105" y="139462"/>
                  </a:lnTo>
                  <a:lnTo>
                    <a:pt x="88688" y="138158"/>
                  </a:lnTo>
                  <a:lnTo>
                    <a:pt x="90558" y="135906"/>
                  </a:lnTo>
                  <a:lnTo>
                    <a:pt x="91804" y="132499"/>
                  </a:lnTo>
                  <a:lnTo>
                    <a:pt x="92635" y="128323"/>
                  </a:lnTo>
                  <a:lnTo>
                    <a:pt x="95094" y="124587"/>
                  </a:lnTo>
                  <a:lnTo>
                    <a:pt x="102907" y="117895"/>
                  </a:lnTo>
                  <a:lnTo>
                    <a:pt x="110189" y="111745"/>
                  </a:lnTo>
                  <a:lnTo>
                    <a:pt x="113464" y="108772"/>
                  </a:lnTo>
                  <a:lnTo>
                    <a:pt x="119644" y="100389"/>
                  </a:lnTo>
                  <a:lnTo>
                    <a:pt x="125565" y="90312"/>
                  </a:lnTo>
                  <a:lnTo>
                    <a:pt x="131372" y="79484"/>
                  </a:lnTo>
                  <a:lnTo>
                    <a:pt x="148584" y="45634"/>
                  </a:lnTo>
                  <a:lnTo>
                    <a:pt x="154302" y="36767"/>
                  </a:lnTo>
                  <a:lnTo>
                    <a:pt x="157161" y="33069"/>
                  </a:lnTo>
                  <a:lnTo>
                    <a:pt x="160337" y="26420"/>
                  </a:lnTo>
                  <a:lnTo>
                    <a:pt x="162125" y="17322"/>
                  </a:lnTo>
                  <a:lnTo>
                    <a:pt x="162812" y="2515"/>
                  </a:lnTo>
                  <a:lnTo>
                    <a:pt x="162833" y="1662"/>
                  </a:lnTo>
                  <a:lnTo>
                    <a:pt x="163801" y="1093"/>
                  </a:lnTo>
                  <a:lnTo>
                    <a:pt x="171096" y="0"/>
                  </a:lnTo>
                  <a:lnTo>
                    <a:pt x="171436" y="13080"/>
                  </a:lnTo>
                  <a:lnTo>
                    <a:pt x="171448" y="27737"/>
                  </a:lnTo>
                  <a:lnTo>
                    <a:pt x="173989" y="36433"/>
                  </a:lnTo>
                  <a:lnTo>
                    <a:pt x="177341" y="46648"/>
                  </a:lnTo>
                  <a:lnTo>
                    <a:pt x="178831" y="57538"/>
                  </a:lnTo>
                  <a:lnTo>
                    <a:pt x="182033" y="71268"/>
                  </a:lnTo>
                  <a:lnTo>
                    <a:pt x="186630" y="85942"/>
                  </a:lnTo>
                  <a:lnTo>
                    <a:pt x="191850" y="98815"/>
                  </a:lnTo>
                  <a:lnTo>
                    <a:pt x="194804" y="113425"/>
                  </a:lnTo>
                  <a:lnTo>
                    <a:pt x="195592" y="121322"/>
                  </a:lnTo>
                  <a:lnTo>
                    <a:pt x="197069" y="129444"/>
                  </a:lnTo>
                  <a:lnTo>
                    <a:pt x="199007" y="137716"/>
                  </a:lnTo>
                  <a:lnTo>
                    <a:pt x="201252" y="146089"/>
                  </a:lnTo>
                  <a:lnTo>
                    <a:pt x="202748" y="154528"/>
                  </a:lnTo>
                  <a:lnTo>
                    <a:pt x="203746" y="163011"/>
                  </a:lnTo>
                  <a:lnTo>
                    <a:pt x="204410" y="171524"/>
                  </a:lnTo>
                  <a:lnTo>
                    <a:pt x="205806" y="181010"/>
                  </a:lnTo>
                  <a:lnTo>
                    <a:pt x="207689" y="191143"/>
                  </a:lnTo>
                  <a:lnTo>
                    <a:pt x="209896" y="201709"/>
                  </a:lnTo>
                  <a:lnTo>
                    <a:pt x="211368" y="211610"/>
                  </a:lnTo>
                  <a:lnTo>
                    <a:pt x="212350" y="221069"/>
                  </a:lnTo>
                  <a:lnTo>
                    <a:pt x="213004" y="230232"/>
                  </a:lnTo>
                  <a:lnTo>
                    <a:pt x="213440" y="240151"/>
                  </a:lnTo>
                  <a:lnTo>
                    <a:pt x="213925" y="261332"/>
                  </a:lnTo>
                  <a:lnTo>
                    <a:pt x="214198" y="290126"/>
                  </a:lnTo>
                  <a:lnTo>
                    <a:pt x="213284" y="300082"/>
                  </a:lnTo>
                  <a:lnTo>
                    <a:pt x="211721" y="310530"/>
                  </a:lnTo>
                  <a:lnTo>
                    <a:pt x="209728" y="321305"/>
                  </a:lnTo>
                  <a:lnTo>
                    <a:pt x="208399" y="332299"/>
                  </a:lnTo>
                  <a:lnTo>
                    <a:pt x="207513" y="343438"/>
                  </a:lnTo>
                  <a:lnTo>
                    <a:pt x="206922" y="354674"/>
                  </a:lnTo>
                  <a:lnTo>
                    <a:pt x="205576" y="365022"/>
                  </a:lnTo>
                  <a:lnTo>
                    <a:pt x="203726" y="374778"/>
                  </a:lnTo>
                  <a:lnTo>
                    <a:pt x="201540" y="384140"/>
                  </a:lnTo>
                  <a:lnTo>
                    <a:pt x="198177" y="393238"/>
                  </a:lnTo>
                  <a:lnTo>
                    <a:pt x="194031" y="402162"/>
                  </a:lnTo>
                  <a:lnTo>
                    <a:pt x="189361" y="410968"/>
                  </a:lnTo>
                  <a:lnTo>
                    <a:pt x="185296" y="419696"/>
                  </a:lnTo>
                  <a:lnTo>
                    <a:pt x="181634" y="428373"/>
                  </a:lnTo>
                  <a:lnTo>
                    <a:pt x="178240" y="437014"/>
                  </a:lnTo>
                  <a:lnTo>
                    <a:pt x="174072" y="444681"/>
                  </a:lnTo>
                  <a:lnTo>
                    <a:pt x="169387" y="451696"/>
                  </a:lnTo>
                  <a:lnTo>
                    <a:pt x="164361" y="458279"/>
                  </a:lnTo>
                  <a:lnTo>
                    <a:pt x="156234" y="470672"/>
                  </a:lnTo>
                  <a:lnTo>
                    <a:pt x="152734" y="476645"/>
                  </a:lnTo>
                  <a:lnTo>
                    <a:pt x="148495" y="481578"/>
                  </a:lnTo>
                  <a:lnTo>
                    <a:pt x="143764" y="485820"/>
                  </a:lnTo>
                  <a:lnTo>
                    <a:pt x="138705" y="489600"/>
                  </a:lnTo>
                  <a:lnTo>
                    <a:pt x="133428" y="492120"/>
                  </a:lnTo>
                  <a:lnTo>
                    <a:pt x="128005" y="493800"/>
                  </a:lnTo>
                  <a:lnTo>
                    <a:pt x="122483" y="494921"/>
                  </a:lnTo>
                  <a:lnTo>
                    <a:pt x="116898" y="495667"/>
                  </a:lnTo>
                  <a:lnTo>
                    <a:pt x="111270" y="496165"/>
                  </a:lnTo>
                  <a:lnTo>
                    <a:pt x="100888" y="496718"/>
                  </a:lnTo>
                  <a:lnTo>
                    <a:pt x="93099" y="496964"/>
                  </a:lnTo>
                  <a:lnTo>
                    <a:pt x="88736" y="496077"/>
                  </a:lnTo>
                  <a:lnTo>
                    <a:pt x="83923" y="494533"/>
                  </a:lnTo>
                  <a:lnTo>
                    <a:pt x="78808" y="492551"/>
                  </a:lnTo>
                  <a:lnTo>
                    <a:pt x="73494" y="489325"/>
                  </a:lnTo>
                  <a:lnTo>
                    <a:pt x="68045" y="485270"/>
                  </a:lnTo>
                  <a:lnTo>
                    <a:pt x="62509" y="480661"/>
                  </a:lnTo>
                  <a:lnTo>
                    <a:pt x="57865" y="475683"/>
                  </a:lnTo>
                  <a:lnTo>
                    <a:pt x="50166" y="465072"/>
                  </a:lnTo>
                  <a:lnTo>
                    <a:pt x="46109" y="451467"/>
                  </a:lnTo>
                  <a:lnTo>
                    <a:pt x="45027" y="443838"/>
                  </a:lnTo>
                  <a:lnTo>
                    <a:pt x="43353" y="435895"/>
                  </a:lnTo>
                  <a:lnTo>
                    <a:pt x="41284" y="427742"/>
                  </a:lnTo>
                  <a:lnTo>
                    <a:pt x="38953" y="419449"/>
                  </a:lnTo>
                  <a:lnTo>
                    <a:pt x="37398" y="411063"/>
                  </a:lnTo>
                  <a:lnTo>
                    <a:pt x="36363" y="402615"/>
                  </a:lnTo>
                  <a:lnTo>
                    <a:pt x="35672" y="394125"/>
                  </a:lnTo>
                  <a:lnTo>
                    <a:pt x="36164" y="385608"/>
                  </a:lnTo>
                  <a:lnTo>
                    <a:pt x="37444" y="377072"/>
                  </a:lnTo>
                  <a:lnTo>
                    <a:pt x="39250" y="368524"/>
                  </a:lnTo>
                  <a:lnTo>
                    <a:pt x="46344" y="338290"/>
                  </a:lnTo>
                  <a:lnTo>
                    <a:pt x="48993" y="328382"/>
                  </a:lnTo>
                  <a:lnTo>
                    <a:pt x="54477" y="309753"/>
                  </a:lnTo>
                  <a:lnTo>
                    <a:pt x="59179" y="300784"/>
                  </a:lnTo>
                  <a:lnTo>
                    <a:pt x="65170" y="291948"/>
                  </a:lnTo>
                  <a:lnTo>
                    <a:pt x="72022" y="283200"/>
                  </a:lnTo>
                  <a:lnTo>
                    <a:pt x="78494" y="275463"/>
                  </a:lnTo>
                  <a:lnTo>
                    <a:pt x="84715" y="268400"/>
                  </a:lnTo>
                  <a:lnTo>
                    <a:pt x="96706" y="255472"/>
                  </a:lnTo>
                  <a:lnTo>
                    <a:pt x="108386" y="243376"/>
                  </a:lnTo>
                  <a:lnTo>
                    <a:pt x="114167" y="238436"/>
                  </a:lnTo>
                  <a:lnTo>
                    <a:pt x="119927" y="234190"/>
                  </a:lnTo>
                  <a:lnTo>
                    <a:pt x="125671" y="230406"/>
                  </a:lnTo>
                  <a:lnTo>
                    <a:pt x="131406" y="226932"/>
                  </a:lnTo>
                  <a:lnTo>
                    <a:pt x="137133" y="223663"/>
                  </a:lnTo>
                  <a:lnTo>
                    <a:pt x="148579" y="217491"/>
                  </a:lnTo>
                  <a:lnTo>
                    <a:pt x="160015" y="211573"/>
                  </a:lnTo>
                  <a:lnTo>
                    <a:pt x="166684" y="209614"/>
                  </a:lnTo>
                  <a:lnTo>
                    <a:pt x="173988" y="208308"/>
                  </a:lnTo>
                  <a:lnTo>
                    <a:pt x="181714" y="207437"/>
                  </a:lnTo>
                  <a:lnTo>
                    <a:pt x="188771" y="206857"/>
                  </a:lnTo>
                  <a:lnTo>
                    <a:pt x="195380" y="206470"/>
                  </a:lnTo>
                  <a:lnTo>
                    <a:pt x="207803" y="206040"/>
                  </a:lnTo>
                  <a:lnTo>
                    <a:pt x="231301" y="205763"/>
                  </a:lnTo>
                  <a:lnTo>
                    <a:pt x="274320" y="20569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95"/>
            <p:cNvSpPr/>
            <p:nvPr/>
          </p:nvSpPr>
          <p:spPr>
            <a:xfrm>
              <a:off x="8035290" y="3771900"/>
              <a:ext cx="197168" cy="17146"/>
            </a:xfrm>
            <a:custGeom>
              <a:avLst/>
              <a:gdLst/>
              <a:ahLst/>
              <a:cxnLst/>
              <a:rect l="0" t="0" r="0" b="0"/>
              <a:pathLst>
                <a:path w="197168" h="17146">
                  <a:moveTo>
                    <a:pt x="0" y="17145"/>
                  </a:moveTo>
                  <a:lnTo>
                    <a:pt x="4551" y="17145"/>
                  </a:lnTo>
                  <a:lnTo>
                    <a:pt x="6843" y="16192"/>
                  </a:lnTo>
                  <a:lnTo>
                    <a:pt x="9325" y="14604"/>
                  </a:lnTo>
                  <a:lnTo>
                    <a:pt x="11931" y="12594"/>
                  </a:lnTo>
                  <a:lnTo>
                    <a:pt x="15574" y="11253"/>
                  </a:lnTo>
                  <a:lnTo>
                    <a:pt x="19907" y="10359"/>
                  </a:lnTo>
                  <a:lnTo>
                    <a:pt x="24701" y="9764"/>
                  </a:lnTo>
                  <a:lnTo>
                    <a:pt x="30754" y="9367"/>
                  </a:lnTo>
                  <a:lnTo>
                    <a:pt x="37649" y="9102"/>
                  </a:lnTo>
                  <a:lnTo>
                    <a:pt x="58463" y="8729"/>
                  </a:lnTo>
                  <a:lnTo>
                    <a:pt x="64692" y="8677"/>
                  </a:lnTo>
                  <a:lnTo>
                    <a:pt x="71703" y="7689"/>
                  </a:lnTo>
                  <a:lnTo>
                    <a:pt x="79234" y="6079"/>
                  </a:lnTo>
                  <a:lnTo>
                    <a:pt x="87113" y="4052"/>
                  </a:lnTo>
                  <a:lnTo>
                    <a:pt x="94270" y="2701"/>
                  </a:lnTo>
                  <a:lnTo>
                    <a:pt x="100947" y="1801"/>
                  </a:lnTo>
                  <a:lnTo>
                    <a:pt x="107303" y="1200"/>
                  </a:lnTo>
                  <a:lnTo>
                    <a:pt x="113445" y="800"/>
                  </a:lnTo>
                  <a:lnTo>
                    <a:pt x="119445" y="533"/>
                  </a:lnTo>
                  <a:lnTo>
                    <a:pt x="132144" y="237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96"/>
            <p:cNvSpPr/>
            <p:nvPr/>
          </p:nvSpPr>
          <p:spPr>
            <a:xfrm>
              <a:off x="8043862" y="3849052"/>
              <a:ext cx="222886" cy="25719"/>
            </a:xfrm>
            <a:custGeom>
              <a:avLst/>
              <a:gdLst/>
              <a:ahLst/>
              <a:cxnLst/>
              <a:rect l="0" t="0" r="0" b="0"/>
              <a:pathLst>
                <a:path w="222886" h="25719">
                  <a:moveTo>
                    <a:pt x="0" y="25718"/>
                  </a:moveTo>
                  <a:lnTo>
                    <a:pt x="0" y="18337"/>
                  </a:lnTo>
                  <a:lnTo>
                    <a:pt x="953" y="17940"/>
                  </a:lnTo>
                  <a:lnTo>
                    <a:pt x="6844" y="17380"/>
                  </a:lnTo>
                  <a:lnTo>
                    <a:pt x="11932" y="17250"/>
                  </a:lnTo>
                  <a:lnTo>
                    <a:pt x="15574" y="16262"/>
                  </a:lnTo>
                  <a:lnTo>
                    <a:pt x="19907" y="14652"/>
                  </a:lnTo>
                  <a:lnTo>
                    <a:pt x="24702" y="12625"/>
                  </a:lnTo>
                  <a:lnTo>
                    <a:pt x="28851" y="11274"/>
                  </a:lnTo>
                  <a:lnTo>
                    <a:pt x="32569" y="10374"/>
                  </a:lnTo>
                  <a:lnTo>
                    <a:pt x="36000" y="9773"/>
                  </a:lnTo>
                  <a:lnTo>
                    <a:pt x="41146" y="8421"/>
                  </a:lnTo>
                  <a:lnTo>
                    <a:pt x="47432" y="6566"/>
                  </a:lnTo>
                  <a:lnTo>
                    <a:pt x="54481" y="4378"/>
                  </a:lnTo>
                  <a:lnTo>
                    <a:pt x="61086" y="2918"/>
                  </a:lnTo>
                  <a:lnTo>
                    <a:pt x="67394" y="1946"/>
                  </a:lnTo>
                  <a:lnTo>
                    <a:pt x="73505" y="1297"/>
                  </a:lnTo>
                  <a:lnTo>
                    <a:pt x="80435" y="865"/>
                  </a:lnTo>
                  <a:lnTo>
                    <a:pt x="95756" y="384"/>
                  </a:lnTo>
                  <a:lnTo>
                    <a:pt x="122985" y="76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97"/>
            <p:cNvSpPr/>
            <p:nvPr/>
          </p:nvSpPr>
          <p:spPr>
            <a:xfrm>
              <a:off x="8412522" y="3626167"/>
              <a:ext cx="272821" cy="377191"/>
            </a:xfrm>
            <a:custGeom>
              <a:avLst/>
              <a:gdLst/>
              <a:ahLst/>
              <a:cxnLst/>
              <a:rect l="0" t="0" r="0" b="0"/>
              <a:pathLst>
                <a:path w="272821" h="377191">
                  <a:moveTo>
                    <a:pt x="94255" y="0"/>
                  </a:moveTo>
                  <a:lnTo>
                    <a:pt x="85787" y="0"/>
                  </a:lnTo>
                  <a:lnTo>
                    <a:pt x="78860" y="6844"/>
                  </a:lnTo>
                  <a:lnTo>
                    <a:pt x="70085" y="15601"/>
                  </a:lnTo>
                  <a:lnTo>
                    <a:pt x="64446" y="25789"/>
                  </a:lnTo>
                  <a:lnTo>
                    <a:pt x="56742" y="36322"/>
                  </a:lnTo>
                  <a:lnTo>
                    <a:pt x="51231" y="45036"/>
                  </a:lnTo>
                  <a:lnTo>
                    <a:pt x="44653" y="55259"/>
                  </a:lnTo>
                  <a:lnTo>
                    <a:pt x="40232" y="60651"/>
                  </a:lnTo>
                  <a:lnTo>
                    <a:pt x="35380" y="66152"/>
                  </a:lnTo>
                  <a:lnTo>
                    <a:pt x="27449" y="77343"/>
                  </a:lnTo>
                  <a:lnTo>
                    <a:pt x="24000" y="82995"/>
                  </a:lnTo>
                  <a:lnTo>
                    <a:pt x="20167" y="94354"/>
                  </a:lnTo>
                  <a:lnTo>
                    <a:pt x="19147" y="100050"/>
                  </a:lnTo>
                  <a:lnTo>
                    <a:pt x="17513" y="106705"/>
                  </a:lnTo>
                  <a:lnTo>
                    <a:pt x="15471" y="113999"/>
                  </a:lnTo>
                  <a:lnTo>
                    <a:pt x="13158" y="121720"/>
                  </a:lnTo>
                  <a:lnTo>
                    <a:pt x="10663" y="128772"/>
                  </a:lnTo>
                  <a:lnTo>
                    <a:pt x="8046" y="135378"/>
                  </a:lnTo>
                  <a:lnTo>
                    <a:pt x="5350" y="141687"/>
                  </a:lnTo>
                  <a:lnTo>
                    <a:pt x="3553" y="147798"/>
                  </a:lnTo>
                  <a:lnTo>
                    <a:pt x="2354" y="153777"/>
                  </a:lnTo>
                  <a:lnTo>
                    <a:pt x="1555" y="159668"/>
                  </a:lnTo>
                  <a:lnTo>
                    <a:pt x="1023" y="166453"/>
                  </a:lnTo>
                  <a:lnTo>
                    <a:pt x="668" y="173833"/>
                  </a:lnTo>
                  <a:lnTo>
                    <a:pt x="273" y="188702"/>
                  </a:lnTo>
                  <a:lnTo>
                    <a:pt x="0" y="219666"/>
                  </a:lnTo>
                  <a:lnTo>
                    <a:pt x="938" y="226454"/>
                  </a:lnTo>
                  <a:lnTo>
                    <a:pt x="2516" y="233837"/>
                  </a:lnTo>
                  <a:lnTo>
                    <a:pt x="4521" y="241616"/>
                  </a:lnTo>
                  <a:lnTo>
                    <a:pt x="5857" y="248708"/>
                  </a:lnTo>
                  <a:lnTo>
                    <a:pt x="6748" y="255340"/>
                  </a:lnTo>
                  <a:lnTo>
                    <a:pt x="7343" y="261667"/>
                  </a:lnTo>
                  <a:lnTo>
                    <a:pt x="8691" y="267789"/>
                  </a:lnTo>
                  <a:lnTo>
                    <a:pt x="10542" y="273777"/>
                  </a:lnTo>
                  <a:lnTo>
                    <a:pt x="15139" y="284556"/>
                  </a:lnTo>
                  <a:lnTo>
                    <a:pt x="23083" y="295980"/>
                  </a:lnTo>
                  <a:lnTo>
                    <a:pt x="31468" y="306349"/>
                  </a:lnTo>
                  <a:lnTo>
                    <a:pt x="37140" y="315860"/>
                  </a:lnTo>
                  <a:lnTo>
                    <a:pt x="45375" y="323897"/>
                  </a:lnTo>
                  <a:lnTo>
                    <a:pt x="50238" y="327374"/>
                  </a:lnTo>
                  <a:lnTo>
                    <a:pt x="55385" y="329692"/>
                  </a:lnTo>
                  <a:lnTo>
                    <a:pt x="60722" y="331237"/>
                  </a:lnTo>
                  <a:lnTo>
                    <a:pt x="66185" y="332267"/>
                  </a:lnTo>
                  <a:lnTo>
                    <a:pt x="71731" y="333907"/>
                  </a:lnTo>
                  <a:lnTo>
                    <a:pt x="77335" y="335952"/>
                  </a:lnTo>
                  <a:lnTo>
                    <a:pt x="82974" y="338268"/>
                  </a:lnTo>
                  <a:lnTo>
                    <a:pt x="88640" y="339812"/>
                  </a:lnTo>
                  <a:lnTo>
                    <a:pt x="94322" y="340842"/>
                  </a:lnTo>
                  <a:lnTo>
                    <a:pt x="100014" y="341528"/>
                  </a:lnTo>
                  <a:lnTo>
                    <a:pt x="105715" y="341985"/>
                  </a:lnTo>
                  <a:lnTo>
                    <a:pt x="111420" y="342290"/>
                  </a:lnTo>
                  <a:lnTo>
                    <a:pt x="122839" y="342629"/>
                  </a:lnTo>
                  <a:lnTo>
                    <a:pt x="134264" y="342780"/>
                  </a:lnTo>
                  <a:lnTo>
                    <a:pt x="139025" y="341867"/>
                  </a:lnTo>
                  <a:lnTo>
                    <a:pt x="146856" y="338314"/>
                  </a:lnTo>
                  <a:lnTo>
                    <a:pt x="152182" y="336033"/>
                  </a:lnTo>
                  <a:lnTo>
                    <a:pt x="158591" y="333559"/>
                  </a:lnTo>
                  <a:lnTo>
                    <a:pt x="165720" y="330958"/>
                  </a:lnTo>
                  <a:lnTo>
                    <a:pt x="172378" y="328271"/>
                  </a:lnTo>
                  <a:lnTo>
                    <a:pt x="178722" y="325527"/>
                  </a:lnTo>
                  <a:lnTo>
                    <a:pt x="184857" y="322746"/>
                  </a:lnTo>
                  <a:lnTo>
                    <a:pt x="189898" y="320892"/>
                  </a:lnTo>
                  <a:lnTo>
                    <a:pt x="198041" y="318831"/>
                  </a:lnTo>
                  <a:lnTo>
                    <a:pt x="202499" y="316377"/>
                  </a:lnTo>
                  <a:lnTo>
                    <a:pt x="207375" y="312835"/>
                  </a:lnTo>
                  <a:lnTo>
                    <a:pt x="212531" y="308569"/>
                  </a:lnTo>
                  <a:lnTo>
                    <a:pt x="217873" y="304773"/>
                  </a:lnTo>
                  <a:lnTo>
                    <a:pt x="223340" y="301290"/>
                  </a:lnTo>
                  <a:lnTo>
                    <a:pt x="228889" y="298015"/>
                  </a:lnTo>
                  <a:lnTo>
                    <a:pt x="233540" y="294879"/>
                  </a:lnTo>
                  <a:lnTo>
                    <a:pt x="241251" y="288855"/>
                  </a:lnTo>
                  <a:lnTo>
                    <a:pt x="245592" y="284962"/>
                  </a:lnTo>
                  <a:lnTo>
                    <a:pt x="255496" y="275558"/>
                  </a:lnTo>
                  <a:lnTo>
                    <a:pt x="261167" y="267568"/>
                  </a:lnTo>
                  <a:lnTo>
                    <a:pt x="264641" y="259889"/>
                  </a:lnTo>
                  <a:lnTo>
                    <a:pt x="269359" y="250126"/>
                  </a:lnTo>
                  <a:lnTo>
                    <a:pt x="272092" y="241977"/>
                  </a:lnTo>
                  <a:lnTo>
                    <a:pt x="272820" y="238471"/>
                  </a:lnTo>
                  <a:lnTo>
                    <a:pt x="272353" y="235181"/>
                  </a:lnTo>
                  <a:lnTo>
                    <a:pt x="271090" y="232035"/>
                  </a:lnTo>
                  <a:lnTo>
                    <a:pt x="269296" y="228985"/>
                  </a:lnTo>
                  <a:lnTo>
                    <a:pt x="267301" y="223056"/>
                  </a:lnTo>
                  <a:lnTo>
                    <a:pt x="266768" y="220142"/>
                  </a:lnTo>
                  <a:lnTo>
                    <a:pt x="264509" y="217246"/>
                  </a:lnTo>
                  <a:lnTo>
                    <a:pt x="256919" y="211489"/>
                  </a:lnTo>
                  <a:lnTo>
                    <a:pt x="249736" y="208295"/>
                  </a:lnTo>
                  <a:lnTo>
                    <a:pt x="246486" y="207443"/>
                  </a:lnTo>
                  <a:lnTo>
                    <a:pt x="240336" y="203957"/>
                  </a:lnTo>
                  <a:lnTo>
                    <a:pt x="237362" y="201694"/>
                  </a:lnTo>
                  <a:lnTo>
                    <a:pt x="234426" y="201138"/>
                  </a:lnTo>
                  <a:lnTo>
                    <a:pt x="231519" y="201719"/>
                  </a:lnTo>
                  <a:lnTo>
                    <a:pt x="228626" y="203060"/>
                  </a:lnTo>
                  <a:lnTo>
                    <a:pt x="220334" y="204549"/>
                  </a:lnTo>
                  <a:lnTo>
                    <a:pt x="215455" y="204946"/>
                  </a:lnTo>
                  <a:lnTo>
                    <a:pt x="210298" y="206163"/>
                  </a:lnTo>
                  <a:lnTo>
                    <a:pt x="204955" y="207927"/>
                  </a:lnTo>
                  <a:lnTo>
                    <a:pt x="199487" y="210056"/>
                  </a:lnTo>
                  <a:lnTo>
                    <a:pt x="194890" y="212427"/>
                  </a:lnTo>
                  <a:lnTo>
                    <a:pt x="187242" y="217602"/>
                  </a:lnTo>
                  <a:lnTo>
                    <a:pt x="182916" y="221268"/>
                  </a:lnTo>
                  <a:lnTo>
                    <a:pt x="178128" y="225617"/>
                  </a:lnTo>
                  <a:lnTo>
                    <a:pt x="164827" y="238300"/>
                  </a:lnTo>
                  <a:lnTo>
                    <a:pt x="157052" y="246881"/>
                  </a:lnTo>
                  <a:lnTo>
                    <a:pt x="152313" y="253170"/>
                  </a:lnTo>
                  <a:lnTo>
                    <a:pt x="147248" y="260220"/>
                  </a:lnTo>
                  <a:lnTo>
                    <a:pt x="143872" y="266825"/>
                  </a:lnTo>
                  <a:lnTo>
                    <a:pt x="141620" y="273133"/>
                  </a:lnTo>
                  <a:lnTo>
                    <a:pt x="140119" y="279244"/>
                  </a:lnTo>
                  <a:lnTo>
                    <a:pt x="137214" y="285223"/>
                  </a:lnTo>
                  <a:lnTo>
                    <a:pt x="128905" y="296946"/>
                  </a:lnTo>
                  <a:lnTo>
                    <a:pt x="123942" y="308506"/>
                  </a:lnTo>
                  <a:lnTo>
                    <a:pt x="121737" y="319994"/>
                  </a:lnTo>
                  <a:lnTo>
                    <a:pt x="120757" y="331449"/>
                  </a:lnTo>
                  <a:lnTo>
                    <a:pt x="120321" y="342891"/>
                  </a:lnTo>
                  <a:lnTo>
                    <a:pt x="120019" y="364630"/>
                  </a:lnTo>
                  <a:lnTo>
                    <a:pt x="119993" y="370973"/>
                  </a:lnTo>
                  <a:lnTo>
                    <a:pt x="120939" y="373045"/>
                  </a:lnTo>
                  <a:lnTo>
                    <a:pt x="122522" y="374427"/>
                  </a:lnTo>
                  <a:lnTo>
                    <a:pt x="128545" y="37719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98"/>
            <p:cNvSpPr/>
            <p:nvPr/>
          </p:nvSpPr>
          <p:spPr>
            <a:xfrm>
              <a:off x="6440804" y="3617595"/>
              <a:ext cx="531497" cy="454343"/>
            </a:xfrm>
            <a:custGeom>
              <a:avLst/>
              <a:gdLst/>
              <a:ahLst/>
              <a:cxnLst/>
              <a:rect l="0" t="0" r="0" b="0"/>
              <a:pathLst>
                <a:path w="531497" h="454343">
                  <a:moveTo>
                    <a:pt x="0" y="0"/>
                  </a:moveTo>
                  <a:lnTo>
                    <a:pt x="4552" y="0"/>
                  </a:lnTo>
                  <a:lnTo>
                    <a:pt x="5892" y="952"/>
                  </a:lnTo>
                  <a:lnTo>
                    <a:pt x="6786" y="2540"/>
                  </a:lnTo>
                  <a:lnTo>
                    <a:pt x="7382" y="4550"/>
                  </a:lnTo>
                  <a:lnTo>
                    <a:pt x="8731" y="5891"/>
                  </a:lnTo>
                  <a:lnTo>
                    <a:pt x="10584" y="6785"/>
                  </a:lnTo>
                  <a:lnTo>
                    <a:pt x="12771" y="7381"/>
                  </a:lnTo>
                  <a:lnTo>
                    <a:pt x="15182" y="9683"/>
                  </a:lnTo>
                  <a:lnTo>
                    <a:pt x="23125" y="20120"/>
                  </a:lnTo>
                  <a:lnTo>
                    <a:pt x="25895" y="21985"/>
                  </a:lnTo>
                  <a:lnTo>
                    <a:pt x="28694" y="23230"/>
                  </a:lnTo>
                  <a:lnTo>
                    <a:pt x="41734" y="34082"/>
                  </a:lnTo>
                  <a:lnTo>
                    <a:pt x="52203" y="44040"/>
                  </a:lnTo>
                  <a:lnTo>
                    <a:pt x="64160" y="54815"/>
                  </a:lnTo>
                  <a:lnTo>
                    <a:pt x="78998" y="65955"/>
                  </a:lnTo>
                  <a:lnTo>
                    <a:pt x="92578" y="79795"/>
                  </a:lnTo>
                  <a:lnTo>
                    <a:pt x="98866" y="87487"/>
                  </a:lnTo>
                  <a:lnTo>
                    <a:pt x="113474" y="101113"/>
                  </a:lnTo>
                  <a:lnTo>
                    <a:pt x="121369" y="107414"/>
                  </a:lnTo>
                  <a:lnTo>
                    <a:pt x="128538" y="115424"/>
                  </a:lnTo>
                  <a:lnTo>
                    <a:pt x="135223" y="124574"/>
                  </a:lnTo>
                  <a:lnTo>
                    <a:pt x="141584" y="134484"/>
                  </a:lnTo>
                  <a:lnTo>
                    <a:pt x="149634" y="143949"/>
                  </a:lnTo>
                  <a:lnTo>
                    <a:pt x="158811" y="153115"/>
                  </a:lnTo>
                  <a:lnTo>
                    <a:pt x="168739" y="162084"/>
                  </a:lnTo>
                  <a:lnTo>
                    <a:pt x="187390" y="179670"/>
                  </a:lnTo>
                  <a:lnTo>
                    <a:pt x="196365" y="188360"/>
                  </a:lnTo>
                  <a:lnTo>
                    <a:pt x="204253" y="197011"/>
                  </a:lnTo>
                  <a:lnTo>
                    <a:pt x="211416" y="205635"/>
                  </a:lnTo>
                  <a:lnTo>
                    <a:pt x="218097" y="214242"/>
                  </a:lnTo>
                  <a:lnTo>
                    <a:pt x="226360" y="222838"/>
                  </a:lnTo>
                  <a:lnTo>
                    <a:pt x="235680" y="231426"/>
                  </a:lnTo>
                  <a:lnTo>
                    <a:pt x="245702" y="240009"/>
                  </a:lnTo>
                  <a:lnTo>
                    <a:pt x="255242" y="248588"/>
                  </a:lnTo>
                  <a:lnTo>
                    <a:pt x="273461" y="265741"/>
                  </a:lnTo>
                  <a:lnTo>
                    <a:pt x="282320" y="273363"/>
                  </a:lnTo>
                  <a:lnTo>
                    <a:pt x="291084" y="280350"/>
                  </a:lnTo>
                  <a:lnTo>
                    <a:pt x="299784" y="286912"/>
                  </a:lnTo>
                  <a:lnTo>
                    <a:pt x="308441" y="294144"/>
                  </a:lnTo>
                  <a:lnTo>
                    <a:pt x="317070" y="301824"/>
                  </a:lnTo>
                  <a:lnTo>
                    <a:pt x="325680" y="309801"/>
                  </a:lnTo>
                  <a:lnTo>
                    <a:pt x="334278" y="317024"/>
                  </a:lnTo>
                  <a:lnTo>
                    <a:pt x="342867" y="323744"/>
                  </a:lnTo>
                  <a:lnTo>
                    <a:pt x="351451" y="330129"/>
                  </a:lnTo>
                  <a:lnTo>
                    <a:pt x="368608" y="342304"/>
                  </a:lnTo>
                  <a:lnTo>
                    <a:pt x="420053" y="377137"/>
                  </a:lnTo>
                  <a:lnTo>
                    <a:pt x="435292" y="387644"/>
                  </a:lnTo>
                  <a:lnTo>
                    <a:pt x="450180" y="399866"/>
                  </a:lnTo>
                  <a:lnTo>
                    <a:pt x="460749" y="409811"/>
                  </a:lnTo>
                  <a:lnTo>
                    <a:pt x="471794" y="418041"/>
                  </a:lnTo>
                  <a:lnTo>
                    <a:pt x="483054" y="424873"/>
                  </a:lnTo>
                  <a:lnTo>
                    <a:pt x="499151" y="434075"/>
                  </a:lnTo>
                  <a:lnTo>
                    <a:pt x="506960" y="439937"/>
                  </a:lnTo>
                  <a:lnTo>
                    <a:pt x="511329" y="441881"/>
                  </a:lnTo>
                  <a:lnTo>
                    <a:pt x="521262" y="444041"/>
                  </a:lnTo>
                  <a:lnTo>
                    <a:pt x="524673" y="445570"/>
                  </a:lnTo>
                  <a:lnTo>
                    <a:pt x="526948" y="447542"/>
                  </a:lnTo>
                  <a:lnTo>
                    <a:pt x="531496" y="45434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99"/>
            <p:cNvSpPr/>
            <p:nvPr/>
          </p:nvSpPr>
          <p:spPr>
            <a:xfrm>
              <a:off x="6509384" y="3549015"/>
              <a:ext cx="540069" cy="574358"/>
            </a:xfrm>
            <a:custGeom>
              <a:avLst/>
              <a:gdLst/>
              <a:ahLst/>
              <a:cxnLst/>
              <a:rect l="0" t="0" r="0" b="0"/>
              <a:pathLst>
                <a:path w="540069" h="574358">
                  <a:moveTo>
                    <a:pt x="540068" y="0"/>
                  </a:moveTo>
                  <a:lnTo>
                    <a:pt x="527049" y="0"/>
                  </a:lnTo>
                  <a:lnTo>
                    <a:pt x="524721" y="952"/>
                  </a:lnTo>
                  <a:lnTo>
                    <a:pt x="516894" y="6843"/>
                  </a:lnTo>
                  <a:lnTo>
                    <a:pt x="503176" y="19908"/>
                  </a:lnTo>
                  <a:lnTo>
                    <a:pt x="492239" y="29802"/>
                  </a:lnTo>
                  <a:lnTo>
                    <a:pt x="477853" y="40550"/>
                  </a:lnTo>
                  <a:lnTo>
                    <a:pt x="461935" y="54217"/>
                  </a:lnTo>
                  <a:lnTo>
                    <a:pt x="453690" y="61862"/>
                  </a:lnTo>
                  <a:lnTo>
                    <a:pt x="444383" y="69816"/>
                  </a:lnTo>
                  <a:lnTo>
                    <a:pt x="434368" y="77977"/>
                  </a:lnTo>
                  <a:lnTo>
                    <a:pt x="423881" y="86274"/>
                  </a:lnTo>
                  <a:lnTo>
                    <a:pt x="414032" y="95616"/>
                  </a:lnTo>
                  <a:lnTo>
                    <a:pt x="404610" y="105654"/>
                  </a:lnTo>
                  <a:lnTo>
                    <a:pt x="395470" y="116156"/>
                  </a:lnTo>
                  <a:lnTo>
                    <a:pt x="385567" y="126967"/>
                  </a:lnTo>
                  <a:lnTo>
                    <a:pt x="364404" y="149139"/>
                  </a:lnTo>
                  <a:lnTo>
                    <a:pt x="297061" y="217218"/>
                  </a:lnTo>
                  <a:lnTo>
                    <a:pt x="286624" y="229584"/>
                  </a:lnTo>
                  <a:lnTo>
                    <a:pt x="276808" y="242591"/>
                  </a:lnTo>
                  <a:lnTo>
                    <a:pt x="267406" y="256025"/>
                  </a:lnTo>
                  <a:lnTo>
                    <a:pt x="256376" y="268790"/>
                  </a:lnTo>
                  <a:lnTo>
                    <a:pt x="244261" y="281111"/>
                  </a:lnTo>
                  <a:lnTo>
                    <a:pt x="231420" y="293135"/>
                  </a:lnTo>
                  <a:lnTo>
                    <a:pt x="220003" y="304960"/>
                  </a:lnTo>
                  <a:lnTo>
                    <a:pt x="209534" y="316654"/>
                  </a:lnTo>
                  <a:lnTo>
                    <a:pt x="199697" y="328260"/>
                  </a:lnTo>
                  <a:lnTo>
                    <a:pt x="189329" y="339808"/>
                  </a:lnTo>
                  <a:lnTo>
                    <a:pt x="167649" y="362798"/>
                  </a:lnTo>
                  <a:lnTo>
                    <a:pt x="138574" y="392610"/>
                  </a:lnTo>
                  <a:lnTo>
                    <a:pt x="129530" y="402710"/>
                  </a:lnTo>
                  <a:lnTo>
                    <a:pt x="120644" y="413253"/>
                  </a:lnTo>
                  <a:lnTo>
                    <a:pt x="111862" y="424092"/>
                  </a:lnTo>
                  <a:lnTo>
                    <a:pt x="104103" y="434175"/>
                  </a:lnTo>
                  <a:lnTo>
                    <a:pt x="97025" y="443755"/>
                  </a:lnTo>
                  <a:lnTo>
                    <a:pt x="90400" y="452999"/>
                  </a:lnTo>
                  <a:lnTo>
                    <a:pt x="75421" y="470890"/>
                  </a:lnTo>
                  <a:lnTo>
                    <a:pt x="60190" y="488367"/>
                  </a:lnTo>
                  <a:lnTo>
                    <a:pt x="47072" y="505659"/>
                  </a:lnTo>
                  <a:lnTo>
                    <a:pt x="34891" y="522870"/>
                  </a:lnTo>
                  <a:lnTo>
                    <a:pt x="24079" y="539091"/>
                  </a:lnTo>
                  <a:lnTo>
                    <a:pt x="16100" y="552651"/>
                  </a:lnTo>
                  <a:lnTo>
                    <a:pt x="9378" y="562487"/>
                  </a:lnTo>
                  <a:lnTo>
                    <a:pt x="0" y="57435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00"/>
            <p:cNvSpPr/>
            <p:nvPr/>
          </p:nvSpPr>
          <p:spPr>
            <a:xfrm>
              <a:off x="7255192" y="4046220"/>
              <a:ext cx="702946" cy="34291"/>
            </a:xfrm>
            <a:custGeom>
              <a:avLst/>
              <a:gdLst/>
              <a:ahLst/>
              <a:cxnLst/>
              <a:rect l="0" t="0" r="0" b="0"/>
              <a:pathLst>
                <a:path w="702946" h="34291">
                  <a:moveTo>
                    <a:pt x="0" y="34290"/>
                  </a:moveTo>
                  <a:lnTo>
                    <a:pt x="11931" y="34290"/>
                  </a:lnTo>
                  <a:lnTo>
                    <a:pt x="14622" y="33337"/>
                  </a:lnTo>
                  <a:lnTo>
                    <a:pt x="17368" y="31750"/>
                  </a:lnTo>
                  <a:lnTo>
                    <a:pt x="20152" y="29739"/>
                  </a:lnTo>
                  <a:lnTo>
                    <a:pt x="24864" y="28398"/>
                  </a:lnTo>
                  <a:lnTo>
                    <a:pt x="30864" y="27504"/>
                  </a:lnTo>
                  <a:lnTo>
                    <a:pt x="44198" y="26512"/>
                  </a:lnTo>
                  <a:lnTo>
                    <a:pt x="64319" y="25953"/>
                  </a:lnTo>
                  <a:lnTo>
                    <a:pt x="115244" y="25748"/>
                  </a:lnTo>
                  <a:lnTo>
                    <a:pt x="126359" y="24785"/>
                  </a:lnTo>
                  <a:lnTo>
                    <a:pt x="137580" y="23191"/>
                  </a:lnTo>
                  <a:lnTo>
                    <a:pt x="148870" y="21175"/>
                  </a:lnTo>
                  <a:lnTo>
                    <a:pt x="160207" y="19832"/>
                  </a:lnTo>
                  <a:lnTo>
                    <a:pt x="171574" y="18936"/>
                  </a:lnTo>
                  <a:lnTo>
                    <a:pt x="182963" y="18339"/>
                  </a:lnTo>
                  <a:lnTo>
                    <a:pt x="195318" y="16988"/>
                  </a:lnTo>
                  <a:lnTo>
                    <a:pt x="208317" y="15135"/>
                  </a:lnTo>
                  <a:lnTo>
                    <a:pt x="221746" y="12948"/>
                  </a:lnTo>
                  <a:lnTo>
                    <a:pt x="235460" y="11489"/>
                  </a:lnTo>
                  <a:lnTo>
                    <a:pt x="249366" y="10517"/>
                  </a:lnTo>
                  <a:lnTo>
                    <a:pt x="263399" y="9868"/>
                  </a:lnTo>
                  <a:lnTo>
                    <a:pt x="291692" y="9148"/>
                  </a:lnTo>
                  <a:lnTo>
                    <a:pt x="305903" y="8956"/>
                  </a:lnTo>
                  <a:lnTo>
                    <a:pt x="320140" y="7876"/>
                  </a:lnTo>
                  <a:lnTo>
                    <a:pt x="334395" y="6203"/>
                  </a:lnTo>
                  <a:lnTo>
                    <a:pt x="348660" y="4135"/>
                  </a:lnTo>
                  <a:lnTo>
                    <a:pt x="362932" y="2757"/>
                  </a:lnTo>
                  <a:lnTo>
                    <a:pt x="377210" y="1838"/>
                  </a:lnTo>
                  <a:lnTo>
                    <a:pt x="391491" y="1225"/>
                  </a:lnTo>
                  <a:lnTo>
                    <a:pt x="420058" y="544"/>
                  </a:lnTo>
                  <a:lnTo>
                    <a:pt x="633933" y="0"/>
                  </a:lnTo>
                  <a:lnTo>
                    <a:pt x="641697" y="952"/>
                  </a:lnTo>
                  <a:lnTo>
                    <a:pt x="648778" y="2540"/>
                  </a:lnTo>
                  <a:lnTo>
                    <a:pt x="655404" y="4550"/>
                  </a:lnTo>
                  <a:lnTo>
                    <a:pt x="661726" y="5891"/>
                  </a:lnTo>
                  <a:lnTo>
                    <a:pt x="667846" y="6785"/>
                  </a:lnTo>
                  <a:lnTo>
                    <a:pt x="678773" y="7778"/>
                  </a:lnTo>
                  <a:lnTo>
                    <a:pt x="693549" y="8415"/>
                  </a:lnTo>
                  <a:lnTo>
                    <a:pt x="702945" y="857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01"/>
            <p:cNvSpPr/>
            <p:nvPr/>
          </p:nvSpPr>
          <p:spPr>
            <a:xfrm>
              <a:off x="7229475" y="4320540"/>
              <a:ext cx="257176" cy="1"/>
            </a:xfrm>
            <a:custGeom>
              <a:avLst/>
              <a:gdLst/>
              <a:ahLst/>
              <a:cxnLst/>
              <a:rect l="0" t="0" r="0" b="0"/>
              <a:pathLst>
                <a:path w="257176" h="1">
                  <a:moveTo>
                    <a:pt x="0" y="0"/>
                  </a:move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02"/>
            <p:cNvSpPr/>
            <p:nvPr/>
          </p:nvSpPr>
          <p:spPr>
            <a:xfrm>
              <a:off x="7606665" y="4209129"/>
              <a:ext cx="256546" cy="291421"/>
            </a:xfrm>
            <a:custGeom>
              <a:avLst/>
              <a:gdLst/>
              <a:ahLst/>
              <a:cxnLst/>
              <a:rect l="0" t="0" r="0" b="0"/>
              <a:pathLst>
                <a:path w="256546" h="291421">
                  <a:moveTo>
                    <a:pt x="0" y="25686"/>
                  </a:moveTo>
                  <a:lnTo>
                    <a:pt x="0" y="21135"/>
                  </a:lnTo>
                  <a:lnTo>
                    <a:pt x="952" y="18842"/>
                  </a:lnTo>
                  <a:lnTo>
                    <a:pt x="7381" y="10085"/>
                  </a:lnTo>
                  <a:lnTo>
                    <a:pt x="13123" y="9227"/>
                  </a:lnTo>
                  <a:lnTo>
                    <a:pt x="17321" y="8998"/>
                  </a:lnTo>
                  <a:lnTo>
                    <a:pt x="22977" y="7893"/>
                  </a:lnTo>
                  <a:lnTo>
                    <a:pt x="29606" y="6204"/>
                  </a:lnTo>
                  <a:lnTo>
                    <a:pt x="36882" y="4125"/>
                  </a:lnTo>
                  <a:lnTo>
                    <a:pt x="43637" y="2740"/>
                  </a:lnTo>
                  <a:lnTo>
                    <a:pt x="50047" y="1816"/>
                  </a:lnTo>
                  <a:lnTo>
                    <a:pt x="56224" y="1200"/>
                  </a:lnTo>
                  <a:lnTo>
                    <a:pt x="63200" y="789"/>
                  </a:lnTo>
                  <a:lnTo>
                    <a:pt x="78572" y="333"/>
                  </a:lnTo>
                  <a:lnTo>
                    <a:pt x="110877" y="16"/>
                  </a:lnTo>
                  <a:lnTo>
                    <a:pt x="116780" y="0"/>
                  </a:lnTo>
                  <a:lnTo>
                    <a:pt x="121668" y="942"/>
                  </a:lnTo>
                  <a:lnTo>
                    <a:pt x="129639" y="4528"/>
                  </a:lnTo>
                  <a:lnTo>
                    <a:pt x="144033" y="11902"/>
                  </a:lnTo>
                  <a:lnTo>
                    <a:pt x="148409" y="13639"/>
                  </a:lnTo>
                  <a:lnTo>
                    <a:pt x="155812" y="15569"/>
                  </a:lnTo>
                  <a:lnTo>
                    <a:pt x="162277" y="18967"/>
                  </a:lnTo>
                  <a:lnTo>
                    <a:pt x="168325" y="23652"/>
                  </a:lnTo>
                  <a:lnTo>
                    <a:pt x="174188" y="28909"/>
                  </a:lnTo>
                  <a:lnTo>
                    <a:pt x="176133" y="31645"/>
                  </a:lnTo>
                  <a:lnTo>
                    <a:pt x="178294" y="37224"/>
                  </a:lnTo>
                  <a:lnTo>
                    <a:pt x="177917" y="40998"/>
                  </a:lnTo>
                  <a:lnTo>
                    <a:pt x="176714" y="45419"/>
                  </a:lnTo>
                  <a:lnTo>
                    <a:pt x="172837" y="54458"/>
                  </a:lnTo>
                  <a:lnTo>
                    <a:pt x="167939" y="61651"/>
                  </a:lnTo>
                  <a:lnTo>
                    <a:pt x="160047" y="70563"/>
                  </a:lnTo>
                  <a:lnTo>
                    <a:pt x="150189" y="80874"/>
                  </a:lnTo>
                  <a:lnTo>
                    <a:pt x="139458" y="91806"/>
                  </a:lnTo>
                  <a:lnTo>
                    <a:pt x="132977" y="96436"/>
                  </a:lnTo>
                  <a:lnTo>
                    <a:pt x="125799" y="100475"/>
                  </a:lnTo>
                  <a:lnTo>
                    <a:pt x="92201" y="116815"/>
                  </a:lnTo>
                  <a:lnTo>
                    <a:pt x="80348" y="122702"/>
                  </a:lnTo>
                  <a:lnTo>
                    <a:pt x="75473" y="124653"/>
                  </a:lnTo>
                  <a:lnTo>
                    <a:pt x="67516" y="126821"/>
                  </a:lnTo>
                  <a:lnTo>
                    <a:pt x="60804" y="127785"/>
                  </a:lnTo>
                  <a:lnTo>
                    <a:pt x="54647" y="128213"/>
                  </a:lnTo>
                  <a:lnTo>
                    <a:pt x="43091" y="128550"/>
                  </a:lnTo>
                  <a:lnTo>
                    <a:pt x="43015" y="128551"/>
                  </a:lnTo>
                  <a:lnTo>
                    <a:pt x="164200" y="128556"/>
                  </a:lnTo>
                  <a:lnTo>
                    <a:pt x="171379" y="129508"/>
                  </a:lnTo>
                  <a:lnTo>
                    <a:pt x="178070" y="131096"/>
                  </a:lnTo>
                  <a:lnTo>
                    <a:pt x="184436" y="133106"/>
                  </a:lnTo>
                  <a:lnTo>
                    <a:pt x="191537" y="134447"/>
                  </a:lnTo>
                  <a:lnTo>
                    <a:pt x="199129" y="135341"/>
                  </a:lnTo>
                  <a:lnTo>
                    <a:pt x="207047" y="135936"/>
                  </a:lnTo>
                  <a:lnTo>
                    <a:pt x="213279" y="137286"/>
                  </a:lnTo>
                  <a:lnTo>
                    <a:pt x="218386" y="139138"/>
                  </a:lnTo>
                  <a:lnTo>
                    <a:pt x="222743" y="141326"/>
                  </a:lnTo>
                  <a:lnTo>
                    <a:pt x="227552" y="144689"/>
                  </a:lnTo>
                  <a:lnTo>
                    <a:pt x="232664" y="148836"/>
                  </a:lnTo>
                  <a:lnTo>
                    <a:pt x="237977" y="153506"/>
                  </a:lnTo>
                  <a:lnTo>
                    <a:pt x="246419" y="161235"/>
                  </a:lnTo>
                  <a:lnTo>
                    <a:pt x="250005" y="164629"/>
                  </a:lnTo>
                  <a:lnTo>
                    <a:pt x="252395" y="168797"/>
                  </a:lnTo>
                  <a:lnTo>
                    <a:pt x="253988" y="173481"/>
                  </a:lnTo>
                  <a:lnTo>
                    <a:pt x="255050" y="178508"/>
                  </a:lnTo>
                  <a:lnTo>
                    <a:pt x="256231" y="186634"/>
                  </a:lnTo>
                  <a:lnTo>
                    <a:pt x="256545" y="190135"/>
                  </a:lnTo>
                  <a:lnTo>
                    <a:pt x="254355" y="199104"/>
                  </a:lnTo>
                  <a:lnTo>
                    <a:pt x="252437" y="204163"/>
                  </a:lnTo>
                  <a:lnTo>
                    <a:pt x="249254" y="209441"/>
                  </a:lnTo>
                  <a:lnTo>
                    <a:pt x="245227" y="214864"/>
                  </a:lnTo>
                  <a:lnTo>
                    <a:pt x="240636" y="220385"/>
                  </a:lnTo>
                  <a:lnTo>
                    <a:pt x="235671" y="225017"/>
                  </a:lnTo>
                  <a:lnTo>
                    <a:pt x="230457" y="229059"/>
                  </a:lnTo>
                  <a:lnTo>
                    <a:pt x="225075" y="232705"/>
                  </a:lnTo>
                  <a:lnTo>
                    <a:pt x="219582" y="237041"/>
                  </a:lnTo>
                  <a:lnTo>
                    <a:pt x="214016" y="241837"/>
                  </a:lnTo>
                  <a:lnTo>
                    <a:pt x="208400" y="246939"/>
                  </a:lnTo>
                  <a:lnTo>
                    <a:pt x="202751" y="251293"/>
                  </a:lnTo>
                  <a:lnTo>
                    <a:pt x="197080" y="255148"/>
                  </a:lnTo>
                  <a:lnTo>
                    <a:pt x="191393" y="258670"/>
                  </a:lnTo>
                  <a:lnTo>
                    <a:pt x="184746" y="261971"/>
                  </a:lnTo>
                  <a:lnTo>
                    <a:pt x="177456" y="265125"/>
                  </a:lnTo>
                  <a:lnTo>
                    <a:pt x="169739" y="268179"/>
                  </a:lnTo>
                  <a:lnTo>
                    <a:pt x="162689" y="271168"/>
                  </a:lnTo>
                  <a:lnTo>
                    <a:pt x="149777" y="277029"/>
                  </a:lnTo>
                  <a:lnTo>
                    <a:pt x="131796" y="285683"/>
                  </a:lnTo>
                  <a:lnTo>
                    <a:pt x="125964" y="287600"/>
                  </a:lnTo>
                  <a:lnTo>
                    <a:pt x="120171" y="288878"/>
                  </a:lnTo>
                  <a:lnTo>
                    <a:pt x="114404" y="289730"/>
                  </a:lnTo>
                  <a:lnTo>
                    <a:pt x="107702" y="290298"/>
                  </a:lnTo>
                  <a:lnTo>
                    <a:pt x="100376" y="290676"/>
                  </a:lnTo>
                  <a:lnTo>
                    <a:pt x="85569" y="291097"/>
                  </a:lnTo>
                  <a:lnTo>
                    <a:pt x="49767" y="291404"/>
                  </a:lnTo>
                  <a:lnTo>
                    <a:pt x="41803" y="291420"/>
                  </a:lnTo>
                  <a:lnTo>
                    <a:pt x="38347" y="290472"/>
                  </a:lnTo>
                  <a:lnTo>
                    <a:pt x="31965" y="286878"/>
                  </a:lnTo>
                  <a:lnTo>
                    <a:pt x="27569" y="284051"/>
                  </a:lnTo>
                  <a:lnTo>
                    <a:pt x="26951" y="282701"/>
                  </a:lnTo>
                  <a:lnTo>
                    <a:pt x="26083" y="276252"/>
                  </a:lnTo>
                  <a:lnTo>
                    <a:pt x="25790" y="268079"/>
                  </a:lnTo>
                  <a:lnTo>
                    <a:pt x="25717" y="26571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03"/>
            <p:cNvSpPr/>
            <p:nvPr/>
          </p:nvSpPr>
          <p:spPr>
            <a:xfrm>
              <a:off x="8172450" y="4097696"/>
              <a:ext cx="514351" cy="56334"/>
            </a:xfrm>
            <a:custGeom>
              <a:avLst/>
              <a:gdLst/>
              <a:ahLst/>
              <a:cxnLst/>
              <a:rect l="0" t="0" r="0" b="0"/>
              <a:pathLst>
                <a:path w="514351" h="56334">
                  <a:moveTo>
                    <a:pt x="0" y="51394"/>
                  </a:moveTo>
                  <a:lnTo>
                    <a:pt x="0" y="56333"/>
                  </a:lnTo>
                  <a:lnTo>
                    <a:pt x="0" y="52232"/>
                  </a:lnTo>
                  <a:lnTo>
                    <a:pt x="952" y="51953"/>
                  </a:lnTo>
                  <a:lnTo>
                    <a:pt x="14622" y="51442"/>
                  </a:lnTo>
                  <a:lnTo>
                    <a:pt x="41711" y="51396"/>
                  </a:lnTo>
                  <a:lnTo>
                    <a:pt x="46857" y="50442"/>
                  </a:lnTo>
                  <a:lnTo>
                    <a:pt x="52193" y="48854"/>
                  </a:lnTo>
                  <a:lnTo>
                    <a:pt x="57655" y="46844"/>
                  </a:lnTo>
                  <a:lnTo>
                    <a:pt x="64154" y="45503"/>
                  </a:lnTo>
                  <a:lnTo>
                    <a:pt x="78995" y="44013"/>
                  </a:lnTo>
                  <a:lnTo>
                    <a:pt x="87905" y="43615"/>
                  </a:lnTo>
                  <a:lnTo>
                    <a:pt x="107967" y="43174"/>
                  </a:lnTo>
                  <a:lnTo>
                    <a:pt x="117698" y="42104"/>
                  </a:lnTo>
                  <a:lnTo>
                    <a:pt x="127042" y="40438"/>
                  </a:lnTo>
                  <a:lnTo>
                    <a:pt x="136130" y="38375"/>
                  </a:lnTo>
                  <a:lnTo>
                    <a:pt x="145998" y="37000"/>
                  </a:lnTo>
                  <a:lnTo>
                    <a:pt x="156387" y="36083"/>
                  </a:lnTo>
                  <a:lnTo>
                    <a:pt x="167123" y="35471"/>
                  </a:lnTo>
                  <a:lnTo>
                    <a:pt x="178090" y="34111"/>
                  </a:lnTo>
                  <a:lnTo>
                    <a:pt x="189212" y="32252"/>
                  </a:lnTo>
                  <a:lnTo>
                    <a:pt x="200436" y="30060"/>
                  </a:lnTo>
                  <a:lnTo>
                    <a:pt x="223068" y="25084"/>
                  </a:lnTo>
                  <a:lnTo>
                    <a:pt x="234436" y="22424"/>
                  </a:lnTo>
                  <a:lnTo>
                    <a:pt x="246778" y="20651"/>
                  </a:lnTo>
                  <a:lnTo>
                    <a:pt x="259769" y="19468"/>
                  </a:lnTo>
                  <a:lnTo>
                    <a:pt x="273191" y="18680"/>
                  </a:lnTo>
                  <a:lnTo>
                    <a:pt x="284998" y="17202"/>
                  </a:lnTo>
                  <a:lnTo>
                    <a:pt x="295726" y="15264"/>
                  </a:lnTo>
                  <a:lnTo>
                    <a:pt x="316218" y="10571"/>
                  </a:lnTo>
                  <a:lnTo>
                    <a:pt x="338026" y="5310"/>
                  </a:lnTo>
                  <a:lnTo>
                    <a:pt x="349175" y="3526"/>
                  </a:lnTo>
                  <a:lnTo>
                    <a:pt x="360419" y="2337"/>
                  </a:lnTo>
                  <a:lnTo>
                    <a:pt x="371724" y="1544"/>
                  </a:lnTo>
                  <a:lnTo>
                    <a:pt x="383071" y="1016"/>
                  </a:lnTo>
                  <a:lnTo>
                    <a:pt x="405838" y="429"/>
                  </a:lnTo>
                  <a:lnTo>
                    <a:pt x="457868" y="0"/>
                  </a:lnTo>
                  <a:lnTo>
                    <a:pt x="464314" y="939"/>
                  </a:lnTo>
                  <a:lnTo>
                    <a:pt x="470515" y="2517"/>
                  </a:lnTo>
                  <a:lnTo>
                    <a:pt x="476554" y="4522"/>
                  </a:lnTo>
                  <a:lnTo>
                    <a:pt x="482486" y="5858"/>
                  </a:lnTo>
                  <a:lnTo>
                    <a:pt x="494155" y="7343"/>
                  </a:lnTo>
                  <a:lnTo>
                    <a:pt x="503152" y="8003"/>
                  </a:lnTo>
                  <a:lnTo>
                    <a:pt x="514350" y="853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04"/>
            <p:cNvSpPr/>
            <p:nvPr/>
          </p:nvSpPr>
          <p:spPr>
            <a:xfrm>
              <a:off x="8266747" y="4329112"/>
              <a:ext cx="205741" cy="17146"/>
            </a:xfrm>
            <a:custGeom>
              <a:avLst/>
              <a:gdLst/>
              <a:ahLst/>
              <a:cxnLst/>
              <a:rect l="0" t="0" r="0" b="0"/>
              <a:pathLst>
                <a:path w="205741" h="17146">
                  <a:moveTo>
                    <a:pt x="0" y="17145"/>
                  </a:moveTo>
                  <a:lnTo>
                    <a:pt x="0" y="9764"/>
                  </a:lnTo>
                  <a:lnTo>
                    <a:pt x="953" y="9367"/>
                  </a:lnTo>
                  <a:lnTo>
                    <a:pt x="4551" y="8926"/>
                  </a:lnTo>
                  <a:lnTo>
                    <a:pt x="9325" y="8730"/>
                  </a:lnTo>
                  <a:lnTo>
                    <a:pt x="15574" y="8642"/>
                  </a:lnTo>
                  <a:lnTo>
                    <a:pt x="90367" y="8573"/>
                  </a:lnTo>
                  <a:lnTo>
                    <a:pt x="96440" y="7620"/>
                  </a:lnTo>
                  <a:lnTo>
                    <a:pt x="102393" y="6033"/>
                  </a:lnTo>
                  <a:lnTo>
                    <a:pt x="108267" y="4022"/>
                  </a:lnTo>
                  <a:lnTo>
                    <a:pt x="115040" y="2681"/>
                  </a:lnTo>
                  <a:lnTo>
                    <a:pt x="122413" y="1787"/>
                  </a:lnTo>
                  <a:lnTo>
                    <a:pt x="136321" y="795"/>
                  </a:lnTo>
                  <a:lnTo>
                    <a:pt x="145677" y="353"/>
                  </a:lnTo>
                  <a:lnTo>
                    <a:pt x="155550" y="157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05"/>
            <p:cNvSpPr/>
            <p:nvPr/>
          </p:nvSpPr>
          <p:spPr>
            <a:xfrm>
              <a:off x="8481059" y="4191962"/>
              <a:ext cx="298299" cy="300029"/>
            </a:xfrm>
            <a:custGeom>
              <a:avLst/>
              <a:gdLst/>
              <a:ahLst/>
              <a:cxnLst/>
              <a:rect l="0" t="0" r="0" b="0"/>
              <a:pathLst>
                <a:path w="298299" h="300029">
                  <a:moveTo>
                    <a:pt x="94298" y="25708"/>
                  </a:moveTo>
                  <a:lnTo>
                    <a:pt x="89747" y="21157"/>
                  </a:lnTo>
                  <a:lnTo>
                    <a:pt x="89358" y="19816"/>
                  </a:lnTo>
                  <a:lnTo>
                    <a:pt x="90053" y="18923"/>
                  </a:lnTo>
                  <a:lnTo>
                    <a:pt x="94049" y="17240"/>
                  </a:lnTo>
                  <a:lnTo>
                    <a:pt x="94225" y="12615"/>
                  </a:lnTo>
                  <a:lnTo>
                    <a:pt x="95202" y="11265"/>
                  </a:lnTo>
                  <a:lnTo>
                    <a:pt x="96805" y="10364"/>
                  </a:lnTo>
                  <a:lnTo>
                    <a:pt x="98827" y="9763"/>
                  </a:lnTo>
                  <a:lnTo>
                    <a:pt x="106154" y="9096"/>
                  </a:lnTo>
                  <a:lnTo>
                    <a:pt x="110774" y="8919"/>
                  </a:lnTo>
                  <a:lnTo>
                    <a:pt x="114807" y="7847"/>
                  </a:lnTo>
                  <a:lnTo>
                    <a:pt x="121828" y="4117"/>
                  </a:lnTo>
                  <a:lnTo>
                    <a:pt x="130664" y="1825"/>
                  </a:lnTo>
                  <a:lnTo>
                    <a:pt x="135686" y="1213"/>
                  </a:lnTo>
                  <a:lnTo>
                    <a:pt x="140941" y="805"/>
                  </a:lnTo>
                  <a:lnTo>
                    <a:pt x="146348" y="534"/>
                  </a:lnTo>
                  <a:lnTo>
                    <a:pt x="151858" y="353"/>
                  </a:lnTo>
                  <a:lnTo>
                    <a:pt x="180281" y="62"/>
                  </a:lnTo>
                  <a:lnTo>
                    <a:pt x="211113" y="0"/>
                  </a:lnTo>
                  <a:lnTo>
                    <a:pt x="215989" y="949"/>
                  </a:lnTo>
                  <a:lnTo>
                    <a:pt x="223949" y="4544"/>
                  </a:lnTo>
                  <a:lnTo>
                    <a:pt x="233200" y="6777"/>
                  </a:lnTo>
                  <a:lnTo>
                    <a:pt x="238335" y="7372"/>
                  </a:lnTo>
                  <a:lnTo>
                    <a:pt x="241757" y="8721"/>
                  </a:lnTo>
                  <a:lnTo>
                    <a:pt x="244040" y="10574"/>
                  </a:lnTo>
                  <a:lnTo>
                    <a:pt x="245561" y="12761"/>
                  </a:lnTo>
                  <a:lnTo>
                    <a:pt x="247251" y="17731"/>
                  </a:lnTo>
                  <a:lnTo>
                    <a:pt x="248202" y="25884"/>
                  </a:lnTo>
                  <a:lnTo>
                    <a:pt x="248336" y="28683"/>
                  </a:lnTo>
                  <a:lnTo>
                    <a:pt x="245944" y="36872"/>
                  </a:lnTo>
                  <a:lnTo>
                    <a:pt x="243974" y="41723"/>
                  </a:lnTo>
                  <a:lnTo>
                    <a:pt x="240754" y="45910"/>
                  </a:lnTo>
                  <a:lnTo>
                    <a:pt x="232098" y="53101"/>
                  </a:lnTo>
                  <a:lnTo>
                    <a:pt x="224439" y="62012"/>
                  </a:lnTo>
                  <a:lnTo>
                    <a:pt x="221064" y="67056"/>
                  </a:lnTo>
                  <a:lnTo>
                    <a:pt x="212234" y="75200"/>
                  </a:lnTo>
                  <a:lnTo>
                    <a:pt x="207212" y="78705"/>
                  </a:lnTo>
                  <a:lnTo>
                    <a:pt x="201959" y="81994"/>
                  </a:lnTo>
                  <a:lnTo>
                    <a:pt x="196552" y="85140"/>
                  </a:lnTo>
                  <a:lnTo>
                    <a:pt x="191042" y="88189"/>
                  </a:lnTo>
                  <a:lnTo>
                    <a:pt x="182381" y="94117"/>
                  </a:lnTo>
                  <a:lnTo>
                    <a:pt x="175356" y="99927"/>
                  </a:lnTo>
                  <a:lnTo>
                    <a:pt x="166046" y="108553"/>
                  </a:lnTo>
                  <a:lnTo>
                    <a:pt x="154351" y="119961"/>
                  </a:lnTo>
                  <a:lnTo>
                    <a:pt x="163637" y="119999"/>
                  </a:lnTo>
                  <a:lnTo>
                    <a:pt x="203397" y="120005"/>
                  </a:lnTo>
                  <a:lnTo>
                    <a:pt x="209894" y="120958"/>
                  </a:lnTo>
                  <a:lnTo>
                    <a:pt x="217082" y="122545"/>
                  </a:lnTo>
                  <a:lnTo>
                    <a:pt x="224732" y="124556"/>
                  </a:lnTo>
                  <a:lnTo>
                    <a:pt x="231737" y="125896"/>
                  </a:lnTo>
                  <a:lnTo>
                    <a:pt x="238311" y="126790"/>
                  </a:lnTo>
                  <a:lnTo>
                    <a:pt x="244599" y="127386"/>
                  </a:lnTo>
                  <a:lnTo>
                    <a:pt x="250696" y="128736"/>
                  </a:lnTo>
                  <a:lnTo>
                    <a:pt x="256666" y="130588"/>
                  </a:lnTo>
                  <a:lnTo>
                    <a:pt x="262551" y="132775"/>
                  </a:lnTo>
                  <a:lnTo>
                    <a:pt x="271630" y="137746"/>
                  </a:lnTo>
                  <a:lnTo>
                    <a:pt x="278839" y="142178"/>
                  </a:lnTo>
                  <a:lnTo>
                    <a:pt x="285219" y="144147"/>
                  </a:lnTo>
                  <a:lnTo>
                    <a:pt x="288254" y="146577"/>
                  </a:lnTo>
                  <a:lnTo>
                    <a:pt x="294165" y="154357"/>
                  </a:lnTo>
                  <a:lnTo>
                    <a:pt x="297428" y="161625"/>
                  </a:lnTo>
                  <a:lnTo>
                    <a:pt x="298298" y="164897"/>
                  </a:lnTo>
                  <a:lnTo>
                    <a:pt x="297926" y="168031"/>
                  </a:lnTo>
                  <a:lnTo>
                    <a:pt x="296725" y="171072"/>
                  </a:lnTo>
                  <a:lnTo>
                    <a:pt x="294972" y="174052"/>
                  </a:lnTo>
                  <a:lnTo>
                    <a:pt x="293024" y="179904"/>
                  </a:lnTo>
                  <a:lnTo>
                    <a:pt x="292505" y="182798"/>
                  </a:lnTo>
                  <a:lnTo>
                    <a:pt x="290252" y="185679"/>
                  </a:lnTo>
                  <a:lnTo>
                    <a:pt x="282672" y="191421"/>
                  </a:lnTo>
                  <a:lnTo>
                    <a:pt x="277983" y="195238"/>
                  </a:lnTo>
                  <a:lnTo>
                    <a:pt x="272952" y="199688"/>
                  </a:lnTo>
                  <a:lnTo>
                    <a:pt x="267693" y="204559"/>
                  </a:lnTo>
                  <a:lnTo>
                    <a:pt x="261330" y="209712"/>
                  </a:lnTo>
                  <a:lnTo>
                    <a:pt x="254230" y="215052"/>
                  </a:lnTo>
                  <a:lnTo>
                    <a:pt x="246640" y="220517"/>
                  </a:lnTo>
                  <a:lnTo>
                    <a:pt x="239675" y="225114"/>
                  </a:lnTo>
                  <a:lnTo>
                    <a:pt x="233126" y="229130"/>
                  </a:lnTo>
                  <a:lnTo>
                    <a:pt x="226855" y="232760"/>
                  </a:lnTo>
                  <a:lnTo>
                    <a:pt x="219817" y="237085"/>
                  </a:lnTo>
                  <a:lnTo>
                    <a:pt x="204377" y="246970"/>
                  </a:lnTo>
                  <a:lnTo>
                    <a:pt x="195306" y="251321"/>
                  </a:lnTo>
                  <a:lnTo>
                    <a:pt x="185450" y="255174"/>
                  </a:lnTo>
                  <a:lnTo>
                    <a:pt x="68609" y="294302"/>
                  </a:lnTo>
                  <a:lnTo>
                    <a:pt x="60979" y="296211"/>
                  </a:lnTo>
                  <a:lnTo>
                    <a:pt x="53988" y="297483"/>
                  </a:lnTo>
                  <a:lnTo>
                    <a:pt x="47422" y="298331"/>
                  </a:lnTo>
                  <a:lnTo>
                    <a:pt x="41140" y="298897"/>
                  </a:lnTo>
                  <a:lnTo>
                    <a:pt x="35047" y="299273"/>
                  </a:lnTo>
                  <a:lnTo>
                    <a:pt x="24149" y="299693"/>
                  </a:lnTo>
                  <a:lnTo>
                    <a:pt x="12659" y="299928"/>
                  </a:lnTo>
                  <a:lnTo>
                    <a:pt x="0" y="30002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06"/>
            <p:cNvSpPr/>
            <p:nvPr/>
          </p:nvSpPr>
          <p:spPr>
            <a:xfrm>
              <a:off x="7263765" y="4852467"/>
              <a:ext cx="253542" cy="487696"/>
            </a:xfrm>
            <a:custGeom>
              <a:avLst/>
              <a:gdLst/>
              <a:ahLst/>
              <a:cxnLst/>
              <a:rect l="0" t="0" r="0" b="0"/>
              <a:pathLst>
                <a:path w="253542" h="487696">
                  <a:moveTo>
                    <a:pt x="0" y="25285"/>
                  </a:moveTo>
                  <a:lnTo>
                    <a:pt x="0" y="53066"/>
                  </a:lnTo>
                  <a:lnTo>
                    <a:pt x="2540" y="61762"/>
                  </a:lnTo>
                  <a:lnTo>
                    <a:pt x="4551" y="66748"/>
                  </a:lnTo>
                  <a:lnTo>
                    <a:pt x="6785" y="79908"/>
                  </a:lnTo>
                  <a:lnTo>
                    <a:pt x="7777" y="94330"/>
                  </a:lnTo>
                  <a:lnTo>
                    <a:pt x="8219" y="107089"/>
                  </a:lnTo>
                  <a:lnTo>
                    <a:pt x="8502" y="130803"/>
                  </a:lnTo>
                  <a:lnTo>
                    <a:pt x="8563" y="164110"/>
                  </a:lnTo>
                  <a:lnTo>
                    <a:pt x="10471" y="171175"/>
                  </a:lnTo>
                  <a:lnTo>
                    <a:pt x="17671" y="184105"/>
                  </a:lnTo>
                  <a:lnTo>
                    <a:pt x="24681" y="196202"/>
                  </a:lnTo>
                  <a:lnTo>
                    <a:pt x="27884" y="202095"/>
                  </a:lnTo>
                  <a:lnTo>
                    <a:pt x="31924" y="206976"/>
                  </a:lnTo>
                  <a:lnTo>
                    <a:pt x="36523" y="211182"/>
                  </a:lnTo>
                  <a:lnTo>
                    <a:pt x="41493" y="214939"/>
                  </a:lnTo>
                  <a:lnTo>
                    <a:pt x="45760" y="218396"/>
                  </a:lnTo>
                  <a:lnTo>
                    <a:pt x="53041" y="224777"/>
                  </a:lnTo>
                  <a:lnTo>
                    <a:pt x="59451" y="230788"/>
                  </a:lnTo>
                  <a:lnTo>
                    <a:pt x="62494" y="233725"/>
                  </a:lnTo>
                  <a:lnTo>
                    <a:pt x="66427" y="235682"/>
                  </a:lnTo>
                  <a:lnTo>
                    <a:pt x="70955" y="236988"/>
                  </a:lnTo>
                  <a:lnTo>
                    <a:pt x="75879" y="237857"/>
                  </a:lnTo>
                  <a:lnTo>
                    <a:pt x="80113" y="238438"/>
                  </a:lnTo>
                  <a:lnTo>
                    <a:pt x="87358" y="239082"/>
                  </a:lnTo>
                  <a:lnTo>
                    <a:pt x="91576" y="238302"/>
                  </a:lnTo>
                  <a:lnTo>
                    <a:pt x="96293" y="236829"/>
                  </a:lnTo>
                  <a:lnTo>
                    <a:pt x="101343" y="234894"/>
                  </a:lnTo>
                  <a:lnTo>
                    <a:pt x="106614" y="232652"/>
                  </a:lnTo>
                  <a:lnTo>
                    <a:pt x="117551" y="227620"/>
                  </a:lnTo>
                  <a:lnTo>
                    <a:pt x="134419" y="219433"/>
                  </a:lnTo>
                  <a:lnTo>
                    <a:pt x="139142" y="216630"/>
                  </a:lnTo>
                  <a:lnTo>
                    <a:pt x="146931" y="210975"/>
                  </a:lnTo>
                  <a:lnTo>
                    <a:pt x="151294" y="207181"/>
                  </a:lnTo>
                  <a:lnTo>
                    <a:pt x="156107" y="202746"/>
                  </a:lnTo>
                  <a:lnTo>
                    <a:pt x="161222" y="197885"/>
                  </a:lnTo>
                  <a:lnTo>
                    <a:pt x="165583" y="192739"/>
                  </a:lnTo>
                  <a:lnTo>
                    <a:pt x="172970" y="181941"/>
                  </a:lnTo>
                  <a:lnTo>
                    <a:pt x="179428" y="170793"/>
                  </a:lnTo>
                  <a:lnTo>
                    <a:pt x="185473" y="159488"/>
                  </a:lnTo>
                  <a:lnTo>
                    <a:pt x="191334" y="148113"/>
                  </a:lnTo>
                  <a:lnTo>
                    <a:pt x="197116" y="134168"/>
                  </a:lnTo>
                  <a:lnTo>
                    <a:pt x="202859" y="119397"/>
                  </a:lnTo>
                  <a:lnTo>
                    <a:pt x="208586" y="106483"/>
                  </a:lnTo>
                  <a:lnTo>
                    <a:pt x="211767" y="94393"/>
                  </a:lnTo>
                  <a:lnTo>
                    <a:pt x="214134" y="81717"/>
                  </a:lnTo>
                  <a:lnTo>
                    <a:pt x="218360" y="66559"/>
                  </a:lnTo>
                  <a:lnTo>
                    <a:pt x="220874" y="52837"/>
                  </a:lnTo>
                  <a:lnTo>
                    <a:pt x="221991" y="41340"/>
                  </a:lnTo>
                  <a:lnTo>
                    <a:pt x="222487" y="33056"/>
                  </a:lnTo>
                  <a:lnTo>
                    <a:pt x="227318" y="18486"/>
                  </a:lnTo>
                  <a:lnTo>
                    <a:pt x="230231" y="11206"/>
                  </a:lnTo>
                  <a:lnTo>
                    <a:pt x="231426" y="0"/>
                  </a:lnTo>
                  <a:lnTo>
                    <a:pt x="238835" y="6986"/>
                  </a:lnTo>
                  <a:lnTo>
                    <a:pt x="239499" y="10167"/>
                  </a:lnTo>
                  <a:lnTo>
                    <a:pt x="239925" y="24522"/>
                  </a:lnTo>
                  <a:lnTo>
                    <a:pt x="240020" y="56901"/>
                  </a:lnTo>
                  <a:lnTo>
                    <a:pt x="242565" y="70770"/>
                  </a:lnTo>
                  <a:lnTo>
                    <a:pt x="244578" y="78468"/>
                  </a:lnTo>
                  <a:lnTo>
                    <a:pt x="245919" y="86458"/>
                  </a:lnTo>
                  <a:lnTo>
                    <a:pt x="246813" y="94642"/>
                  </a:lnTo>
                  <a:lnTo>
                    <a:pt x="247409" y="102956"/>
                  </a:lnTo>
                  <a:lnTo>
                    <a:pt x="248072" y="117273"/>
                  </a:lnTo>
                  <a:lnTo>
                    <a:pt x="248367" y="130939"/>
                  </a:lnTo>
                  <a:lnTo>
                    <a:pt x="248602" y="248180"/>
                  </a:lnTo>
                  <a:lnTo>
                    <a:pt x="249554" y="256749"/>
                  </a:lnTo>
                  <a:lnTo>
                    <a:pt x="251142" y="265319"/>
                  </a:lnTo>
                  <a:lnTo>
                    <a:pt x="253152" y="273890"/>
                  </a:lnTo>
                  <a:lnTo>
                    <a:pt x="253541" y="282462"/>
                  </a:lnTo>
                  <a:lnTo>
                    <a:pt x="252847" y="291034"/>
                  </a:lnTo>
                  <a:lnTo>
                    <a:pt x="251432" y="299606"/>
                  </a:lnTo>
                  <a:lnTo>
                    <a:pt x="250489" y="308178"/>
                  </a:lnTo>
                  <a:lnTo>
                    <a:pt x="249860" y="316751"/>
                  </a:lnTo>
                  <a:lnTo>
                    <a:pt x="249440" y="325323"/>
                  </a:lnTo>
                  <a:lnTo>
                    <a:pt x="246435" y="339928"/>
                  </a:lnTo>
                  <a:lnTo>
                    <a:pt x="236744" y="369377"/>
                  </a:lnTo>
                  <a:lnTo>
                    <a:pt x="231267" y="383320"/>
                  </a:lnTo>
                  <a:lnTo>
                    <a:pt x="225658" y="395867"/>
                  </a:lnTo>
                  <a:lnTo>
                    <a:pt x="217145" y="413640"/>
                  </a:lnTo>
                  <a:lnTo>
                    <a:pt x="202879" y="442445"/>
                  </a:lnTo>
                  <a:lnTo>
                    <a:pt x="199070" y="447219"/>
                  </a:lnTo>
                  <a:lnTo>
                    <a:pt x="194626" y="451354"/>
                  </a:lnTo>
                  <a:lnTo>
                    <a:pt x="189758" y="455064"/>
                  </a:lnTo>
                  <a:lnTo>
                    <a:pt x="185560" y="458489"/>
                  </a:lnTo>
                  <a:lnTo>
                    <a:pt x="178356" y="464835"/>
                  </a:lnTo>
                  <a:lnTo>
                    <a:pt x="174149" y="467861"/>
                  </a:lnTo>
                  <a:lnTo>
                    <a:pt x="169439" y="470830"/>
                  </a:lnTo>
                  <a:lnTo>
                    <a:pt x="164394" y="473763"/>
                  </a:lnTo>
                  <a:lnTo>
                    <a:pt x="153709" y="479561"/>
                  </a:lnTo>
                  <a:lnTo>
                    <a:pt x="148193" y="482441"/>
                  </a:lnTo>
                  <a:lnTo>
                    <a:pt x="141658" y="484361"/>
                  </a:lnTo>
                  <a:lnTo>
                    <a:pt x="134443" y="485640"/>
                  </a:lnTo>
                  <a:lnTo>
                    <a:pt x="126776" y="486493"/>
                  </a:lnTo>
                  <a:lnTo>
                    <a:pt x="119760" y="487063"/>
                  </a:lnTo>
                  <a:lnTo>
                    <a:pt x="113177" y="487442"/>
                  </a:lnTo>
                  <a:lnTo>
                    <a:pt x="106885" y="487695"/>
                  </a:lnTo>
                  <a:lnTo>
                    <a:pt x="100783" y="486910"/>
                  </a:lnTo>
                  <a:lnTo>
                    <a:pt x="94812" y="485435"/>
                  </a:lnTo>
                  <a:lnTo>
                    <a:pt x="88925" y="483499"/>
                  </a:lnTo>
                  <a:lnTo>
                    <a:pt x="83096" y="482209"/>
                  </a:lnTo>
                  <a:lnTo>
                    <a:pt x="77305" y="481348"/>
                  </a:lnTo>
                  <a:lnTo>
                    <a:pt x="71539" y="480775"/>
                  </a:lnTo>
                  <a:lnTo>
                    <a:pt x="66743" y="479440"/>
                  </a:lnTo>
                  <a:lnTo>
                    <a:pt x="58873" y="475417"/>
                  </a:lnTo>
                  <a:lnTo>
                    <a:pt x="54489" y="473011"/>
                  </a:lnTo>
                  <a:lnTo>
                    <a:pt x="44537" y="467797"/>
                  </a:lnTo>
                  <a:lnTo>
                    <a:pt x="40169" y="466025"/>
                  </a:lnTo>
                  <a:lnTo>
                    <a:pt x="32775" y="464057"/>
                  </a:lnTo>
                  <a:lnTo>
                    <a:pt x="28517" y="462580"/>
                  </a:lnTo>
                  <a:lnTo>
                    <a:pt x="23774" y="460642"/>
                  </a:lnTo>
                  <a:lnTo>
                    <a:pt x="18707" y="458398"/>
                  </a:lnTo>
                  <a:lnTo>
                    <a:pt x="15328" y="455950"/>
                  </a:lnTo>
                  <a:lnTo>
                    <a:pt x="13076" y="453365"/>
                  </a:lnTo>
                  <a:lnTo>
                    <a:pt x="9621" y="447953"/>
                  </a:lnTo>
                  <a:lnTo>
                    <a:pt x="7367" y="445176"/>
                  </a:lnTo>
                  <a:lnTo>
                    <a:pt x="0" y="43676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07"/>
            <p:cNvSpPr/>
            <p:nvPr/>
          </p:nvSpPr>
          <p:spPr>
            <a:xfrm>
              <a:off x="7658100" y="4894897"/>
              <a:ext cx="222885" cy="42864"/>
            </a:xfrm>
            <a:custGeom>
              <a:avLst/>
              <a:gdLst/>
              <a:ahLst/>
              <a:cxnLst/>
              <a:rect l="0" t="0" r="0" b="0"/>
              <a:pathLst>
                <a:path w="222885" h="42864">
                  <a:moveTo>
                    <a:pt x="0" y="42863"/>
                  </a:moveTo>
                  <a:lnTo>
                    <a:pt x="0" y="38312"/>
                  </a:lnTo>
                  <a:lnTo>
                    <a:pt x="952" y="36971"/>
                  </a:lnTo>
                  <a:lnTo>
                    <a:pt x="2540" y="36077"/>
                  </a:lnTo>
                  <a:lnTo>
                    <a:pt x="7380" y="34643"/>
                  </a:lnTo>
                  <a:lnTo>
                    <a:pt x="9683" y="33573"/>
                  </a:lnTo>
                  <a:lnTo>
                    <a:pt x="17321" y="29844"/>
                  </a:lnTo>
                  <a:lnTo>
                    <a:pt x="22025" y="28469"/>
                  </a:lnTo>
                  <a:lnTo>
                    <a:pt x="27065" y="27552"/>
                  </a:lnTo>
                  <a:lnTo>
                    <a:pt x="32331" y="26940"/>
                  </a:lnTo>
                  <a:lnTo>
                    <a:pt x="36794" y="25580"/>
                  </a:lnTo>
                  <a:lnTo>
                    <a:pt x="40722" y="23721"/>
                  </a:lnTo>
                  <a:lnTo>
                    <a:pt x="44292" y="21529"/>
                  </a:lnTo>
                  <a:lnTo>
                    <a:pt x="49531" y="20068"/>
                  </a:lnTo>
                  <a:lnTo>
                    <a:pt x="55881" y="19094"/>
                  </a:lnTo>
                  <a:lnTo>
                    <a:pt x="62971" y="18444"/>
                  </a:lnTo>
                  <a:lnTo>
                    <a:pt x="68650" y="17059"/>
                  </a:lnTo>
                  <a:lnTo>
                    <a:pt x="73390" y="15183"/>
                  </a:lnTo>
                  <a:lnTo>
                    <a:pt x="77501" y="12979"/>
                  </a:lnTo>
                  <a:lnTo>
                    <a:pt x="82147" y="11510"/>
                  </a:lnTo>
                  <a:lnTo>
                    <a:pt x="87150" y="10531"/>
                  </a:lnTo>
                  <a:lnTo>
                    <a:pt x="92389" y="9878"/>
                  </a:lnTo>
                  <a:lnTo>
                    <a:pt x="98740" y="9443"/>
                  </a:lnTo>
                  <a:lnTo>
                    <a:pt x="105832" y="9153"/>
                  </a:lnTo>
                  <a:lnTo>
                    <a:pt x="113417" y="8960"/>
                  </a:lnTo>
                  <a:lnTo>
                    <a:pt x="120379" y="7878"/>
                  </a:lnTo>
                  <a:lnTo>
                    <a:pt x="126925" y="6205"/>
                  </a:lnTo>
                  <a:lnTo>
                    <a:pt x="133194" y="4137"/>
                  </a:lnTo>
                  <a:lnTo>
                    <a:pt x="139279" y="2758"/>
                  </a:lnTo>
                  <a:lnTo>
                    <a:pt x="145239" y="1839"/>
                  </a:lnTo>
                  <a:lnTo>
                    <a:pt x="151119" y="1226"/>
                  </a:lnTo>
                  <a:lnTo>
                    <a:pt x="155991" y="817"/>
                  </a:lnTo>
                  <a:lnTo>
                    <a:pt x="160191" y="545"/>
                  </a:lnTo>
                  <a:lnTo>
                    <a:pt x="163945" y="363"/>
                  </a:lnTo>
                  <a:lnTo>
                    <a:pt x="173194" y="162"/>
                  </a:lnTo>
                  <a:lnTo>
                    <a:pt x="222884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08"/>
            <p:cNvSpPr/>
            <p:nvPr/>
          </p:nvSpPr>
          <p:spPr>
            <a:xfrm>
              <a:off x="7692421" y="4963477"/>
              <a:ext cx="222855" cy="25717"/>
            </a:xfrm>
            <a:custGeom>
              <a:avLst/>
              <a:gdLst/>
              <a:ahLst/>
              <a:cxnLst/>
              <a:rect l="0" t="0" r="0" b="0"/>
              <a:pathLst>
                <a:path w="222855" h="25717">
                  <a:moveTo>
                    <a:pt x="8541" y="17145"/>
                  </a:moveTo>
                  <a:lnTo>
                    <a:pt x="73" y="17145"/>
                  </a:lnTo>
                  <a:lnTo>
                    <a:pt x="38" y="18098"/>
                  </a:lnTo>
                  <a:lnTo>
                    <a:pt x="0" y="21696"/>
                  </a:lnTo>
                  <a:lnTo>
                    <a:pt x="941" y="23037"/>
                  </a:lnTo>
                  <a:lnTo>
                    <a:pt x="2523" y="23930"/>
                  </a:lnTo>
                  <a:lnTo>
                    <a:pt x="7352" y="25364"/>
                  </a:lnTo>
                  <a:lnTo>
                    <a:pt x="13093" y="25561"/>
                  </a:lnTo>
                  <a:lnTo>
                    <a:pt x="74392" y="25716"/>
                  </a:lnTo>
                  <a:lnTo>
                    <a:pt x="80065" y="24764"/>
                  </a:lnTo>
                  <a:lnTo>
                    <a:pt x="85750" y="23177"/>
                  </a:lnTo>
                  <a:lnTo>
                    <a:pt x="91446" y="21167"/>
                  </a:lnTo>
                  <a:lnTo>
                    <a:pt x="98101" y="19826"/>
                  </a:lnTo>
                  <a:lnTo>
                    <a:pt x="105396" y="18932"/>
                  </a:lnTo>
                  <a:lnTo>
                    <a:pt x="113116" y="18337"/>
                  </a:lnTo>
                  <a:lnTo>
                    <a:pt x="120168" y="16987"/>
                  </a:lnTo>
                  <a:lnTo>
                    <a:pt x="126774" y="15135"/>
                  </a:lnTo>
                  <a:lnTo>
                    <a:pt x="133083" y="12947"/>
                  </a:lnTo>
                  <a:lnTo>
                    <a:pt x="139194" y="11489"/>
                  </a:lnTo>
                  <a:lnTo>
                    <a:pt x="145173" y="10517"/>
                  </a:lnTo>
                  <a:lnTo>
                    <a:pt x="151064" y="9869"/>
                  </a:lnTo>
                  <a:lnTo>
                    <a:pt x="156896" y="9437"/>
                  </a:lnTo>
                  <a:lnTo>
                    <a:pt x="162690" y="9149"/>
                  </a:lnTo>
                  <a:lnTo>
                    <a:pt x="168457" y="8957"/>
                  </a:lnTo>
                  <a:lnTo>
                    <a:pt x="174206" y="7876"/>
                  </a:lnTo>
                  <a:lnTo>
                    <a:pt x="179945" y="6203"/>
                  </a:lnTo>
                  <a:lnTo>
                    <a:pt x="185675" y="4136"/>
                  </a:lnTo>
                  <a:lnTo>
                    <a:pt x="191400" y="2757"/>
                  </a:lnTo>
                  <a:lnTo>
                    <a:pt x="197123" y="1838"/>
                  </a:lnTo>
                  <a:lnTo>
                    <a:pt x="202842" y="1226"/>
                  </a:lnTo>
                  <a:lnTo>
                    <a:pt x="207608" y="817"/>
                  </a:lnTo>
                  <a:lnTo>
                    <a:pt x="211737" y="545"/>
                  </a:lnTo>
                  <a:lnTo>
                    <a:pt x="222854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09"/>
            <p:cNvSpPr/>
            <p:nvPr/>
          </p:nvSpPr>
          <p:spPr>
            <a:xfrm>
              <a:off x="8043862" y="4903470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4551" y="8219"/>
                  </a:lnTo>
                  <a:lnTo>
                    <a:pt x="6844" y="9289"/>
                  </a:lnTo>
                  <a:lnTo>
                    <a:pt x="9325" y="10955"/>
                  </a:lnTo>
                  <a:lnTo>
                    <a:pt x="11932" y="13019"/>
                  </a:lnTo>
                  <a:lnTo>
                    <a:pt x="14622" y="14394"/>
                  </a:lnTo>
                  <a:lnTo>
                    <a:pt x="17368" y="15311"/>
                  </a:lnTo>
                  <a:lnTo>
                    <a:pt x="20151" y="15922"/>
                  </a:lnTo>
                  <a:lnTo>
                    <a:pt x="22959" y="16330"/>
                  </a:lnTo>
                  <a:lnTo>
                    <a:pt x="25784" y="16602"/>
                  </a:lnTo>
                  <a:lnTo>
                    <a:pt x="28619" y="16783"/>
                  </a:lnTo>
                  <a:lnTo>
                    <a:pt x="36850" y="16984"/>
                  </a:lnTo>
                  <a:lnTo>
                    <a:pt x="137160" y="171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10"/>
            <p:cNvSpPr/>
            <p:nvPr/>
          </p:nvSpPr>
          <p:spPr>
            <a:xfrm>
              <a:off x="8258175" y="4775000"/>
              <a:ext cx="300038" cy="274203"/>
            </a:xfrm>
            <a:custGeom>
              <a:avLst/>
              <a:gdLst/>
              <a:ahLst/>
              <a:cxnLst/>
              <a:rect l="0" t="0" r="0" b="0"/>
              <a:pathLst>
                <a:path w="300038" h="274203">
                  <a:moveTo>
                    <a:pt x="0" y="77035"/>
                  </a:moveTo>
                  <a:lnTo>
                    <a:pt x="7381" y="69653"/>
                  </a:lnTo>
                  <a:lnTo>
                    <a:pt x="8042" y="63912"/>
                  </a:lnTo>
                  <a:lnTo>
                    <a:pt x="8219" y="59713"/>
                  </a:lnTo>
                  <a:lnTo>
                    <a:pt x="10242" y="55962"/>
                  </a:lnTo>
                  <a:lnTo>
                    <a:pt x="17570" y="49254"/>
                  </a:lnTo>
                  <a:lnTo>
                    <a:pt x="21239" y="45179"/>
                  </a:lnTo>
                  <a:lnTo>
                    <a:pt x="24636" y="40558"/>
                  </a:lnTo>
                  <a:lnTo>
                    <a:pt x="27854" y="35572"/>
                  </a:lnTo>
                  <a:lnTo>
                    <a:pt x="36509" y="27492"/>
                  </a:lnTo>
                  <a:lnTo>
                    <a:pt x="41484" y="24003"/>
                  </a:lnTo>
                  <a:lnTo>
                    <a:pt x="46706" y="20726"/>
                  </a:lnTo>
                  <a:lnTo>
                    <a:pt x="52092" y="17588"/>
                  </a:lnTo>
                  <a:lnTo>
                    <a:pt x="57587" y="14543"/>
                  </a:lnTo>
                  <a:lnTo>
                    <a:pt x="63157" y="12514"/>
                  </a:lnTo>
                  <a:lnTo>
                    <a:pt x="68774" y="11161"/>
                  </a:lnTo>
                  <a:lnTo>
                    <a:pt x="74425" y="10259"/>
                  </a:lnTo>
                  <a:lnTo>
                    <a:pt x="80097" y="8705"/>
                  </a:lnTo>
                  <a:lnTo>
                    <a:pt x="85782" y="6717"/>
                  </a:lnTo>
                  <a:lnTo>
                    <a:pt x="91478" y="4438"/>
                  </a:lnTo>
                  <a:lnTo>
                    <a:pt x="97180" y="2920"/>
                  </a:lnTo>
                  <a:lnTo>
                    <a:pt x="102886" y="1907"/>
                  </a:lnTo>
                  <a:lnTo>
                    <a:pt x="108596" y="1232"/>
                  </a:lnTo>
                  <a:lnTo>
                    <a:pt x="114307" y="782"/>
                  </a:lnTo>
                  <a:lnTo>
                    <a:pt x="120020" y="482"/>
                  </a:lnTo>
                  <a:lnTo>
                    <a:pt x="131447" y="149"/>
                  </a:lnTo>
                  <a:lnTo>
                    <a:pt x="142876" y="0"/>
                  </a:lnTo>
                  <a:lnTo>
                    <a:pt x="148591" y="913"/>
                  </a:lnTo>
                  <a:lnTo>
                    <a:pt x="154306" y="2475"/>
                  </a:lnTo>
                  <a:lnTo>
                    <a:pt x="160020" y="4468"/>
                  </a:lnTo>
                  <a:lnTo>
                    <a:pt x="168910" y="9223"/>
                  </a:lnTo>
                  <a:lnTo>
                    <a:pt x="176036" y="14511"/>
                  </a:lnTo>
                  <a:lnTo>
                    <a:pt x="182378" y="20037"/>
                  </a:lnTo>
                  <a:lnTo>
                    <a:pt x="188372" y="28207"/>
                  </a:lnTo>
                  <a:lnTo>
                    <a:pt x="191304" y="33053"/>
                  </a:lnTo>
                  <a:lnTo>
                    <a:pt x="193257" y="38189"/>
                  </a:lnTo>
                  <a:lnTo>
                    <a:pt x="194561" y="43517"/>
                  </a:lnTo>
                  <a:lnTo>
                    <a:pt x="195430" y="48974"/>
                  </a:lnTo>
                  <a:lnTo>
                    <a:pt x="196008" y="54518"/>
                  </a:lnTo>
                  <a:lnTo>
                    <a:pt x="196394" y="60119"/>
                  </a:lnTo>
                  <a:lnTo>
                    <a:pt x="196652" y="65757"/>
                  </a:lnTo>
                  <a:lnTo>
                    <a:pt x="196939" y="79642"/>
                  </a:lnTo>
                  <a:lnTo>
                    <a:pt x="197122" y="111840"/>
                  </a:lnTo>
                  <a:lnTo>
                    <a:pt x="196184" y="120240"/>
                  </a:lnTo>
                  <a:lnTo>
                    <a:pt x="194608" y="128699"/>
                  </a:lnTo>
                  <a:lnTo>
                    <a:pt x="192603" y="137195"/>
                  </a:lnTo>
                  <a:lnTo>
                    <a:pt x="190315" y="144764"/>
                  </a:lnTo>
                  <a:lnTo>
                    <a:pt x="187836" y="151715"/>
                  </a:lnTo>
                  <a:lnTo>
                    <a:pt x="185232" y="158254"/>
                  </a:lnTo>
                  <a:lnTo>
                    <a:pt x="179797" y="173140"/>
                  </a:lnTo>
                  <a:lnTo>
                    <a:pt x="177016" y="181109"/>
                  </a:lnTo>
                  <a:lnTo>
                    <a:pt x="173255" y="188328"/>
                  </a:lnTo>
                  <a:lnTo>
                    <a:pt x="168843" y="195045"/>
                  </a:lnTo>
                  <a:lnTo>
                    <a:pt x="163996" y="201428"/>
                  </a:lnTo>
                  <a:lnTo>
                    <a:pt x="159814" y="207589"/>
                  </a:lnTo>
                  <a:lnTo>
                    <a:pt x="156072" y="213601"/>
                  </a:lnTo>
                  <a:lnTo>
                    <a:pt x="152626" y="219514"/>
                  </a:lnTo>
                  <a:lnTo>
                    <a:pt x="148424" y="225361"/>
                  </a:lnTo>
                  <a:lnTo>
                    <a:pt x="143716" y="231164"/>
                  </a:lnTo>
                  <a:lnTo>
                    <a:pt x="134360" y="241739"/>
                  </a:lnTo>
                  <a:lnTo>
                    <a:pt x="127025" y="249614"/>
                  </a:lnTo>
                  <a:lnTo>
                    <a:pt x="118050" y="256289"/>
                  </a:lnTo>
                  <a:lnTo>
                    <a:pt x="112990" y="259403"/>
                  </a:lnTo>
                  <a:lnTo>
                    <a:pt x="104827" y="262862"/>
                  </a:lnTo>
                  <a:lnTo>
                    <a:pt x="101317" y="263785"/>
                  </a:lnTo>
                  <a:lnTo>
                    <a:pt x="94877" y="267350"/>
                  </a:lnTo>
                  <a:lnTo>
                    <a:pt x="91826" y="269634"/>
                  </a:lnTo>
                  <a:lnTo>
                    <a:pt x="85896" y="272172"/>
                  </a:lnTo>
                  <a:lnTo>
                    <a:pt x="82982" y="272848"/>
                  </a:lnTo>
                  <a:lnTo>
                    <a:pt x="80086" y="272347"/>
                  </a:lnTo>
                  <a:lnTo>
                    <a:pt x="71459" y="268043"/>
                  </a:lnTo>
                  <a:lnTo>
                    <a:pt x="65732" y="266702"/>
                  </a:lnTo>
                  <a:lnTo>
                    <a:pt x="60011" y="263566"/>
                  </a:lnTo>
                  <a:lnTo>
                    <a:pt x="51436" y="256446"/>
                  </a:lnTo>
                  <a:lnTo>
                    <a:pt x="48579" y="253792"/>
                  </a:lnTo>
                  <a:lnTo>
                    <a:pt x="46673" y="250118"/>
                  </a:lnTo>
                  <a:lnTo>
                    <a:pt x="45403" y="245764"/>
                  </a:lnTo>
                  <a:lnTo>
                    <a:pt x="44555" y="240955"/>
                  </a:lnTo>
                  <a:lnTo>
                    <a:pt x="43615" y="233074"/>
                  </a:lnTo>
                  <a:lnTo>
                    <a:pt x="43197" y="226395"/>
                  </a:lnTo>
                  <a:lnTo>
                    <a:pt x="43011" y="220252"/>
                  </a:lnTo>
                  <a:lnTo>
                    <a:pt x="43914" y="217280"/>
                  </a:lnTo>
                  <a:lnTo>
                    <a:pt x="47457" y="211439"/>
                  </a:lnTo>
                  <a:lnTo>
                    <a:pt x="52207" y="203127"/>
                  </a:lnTo>
                  <a:lnTo>
                    <a:pt x="54807" y="198244"/>
                  </a:lnTo>
                  <a:lnTo>
                    <a:pt x="60236" y="190278"/>
                  </a:lnTo>
                  <a:lnTo>
                    <a:pt x="63017" y="186820"/>
                  </a:lnTo>
                  <a:lnTo>
                    <a:pt x="66777" y="184515"/>
                  </a:lnTo>
                  <a:lnTo>
                    <a:pt x="76034" y="181954"/>
                  </a:lnTo>
                  <a:lnTo>
                    <a:pt x="83957" y="178275"/>
                  </a:lnTo>
                  <a:lnTo>
                    <a:pt x="87404" y="175961"/>
                  </a:lnTo>
                  <a:lnTo>
                    <a:pt x="96314" y="173389"/>
                  </a:lnTo>
                  <a:lnTo>
                    <a:pt x="101356" y="172703"/>
                  </a:lnTo>
                  <a:lnTo>
                    <a:pt x="106623" y="172246"/>
                  </a:lnTo>
                  <a:lnTo>
                    <a:pt x="112040" y="171942"/>
                  </a:lnTo>
                  <a:lnTo>
                    <a:pt x="122185" y="171603"/>
                  </a:lnTo>
                  <a:lnTo>
                    <a:pt x="129870" y="171453"/>
                  </a:lnTo>
                  <a:lnTo>
                    <a:pt x="139000" y="173926"/>
                  </a:lnTo>
                  <a:lnTo>
                    <a:pt x="144102" y="175919"/>
                  </a:lnTo>
                  <a:lnTo>
                    <a:pt x="149407" y="178200"/>
                  </a:lnTo>
                  <a:lnTo>
                    <a:pt x="160384" y="183275"/>
                  </a:lnTo>
                  <a:lnTo>
                    <a:pt x="166929" y="185961"/>
                  </a:lnTo>
                  <a:lnTo>
                    <a:pt x="174152" y="188705"/>
                  </a:lnTo>
                  <a:lnTo>
                    <a:pt x="181823" y="191487"/>
                  </a:lnTo>
                  <a:lnTo>
                    <a:pt x="188842" y="194293"/>
                  </a:lnTo>
                  <a:lnTo>
                    <a:pt x="195428" y="197117"/>
                  </a:lnTo>
                  <a:lnTo>
                    <a:pt x="207824" y="202794"/>
                  </a:lnTo>
                  <a:lnTo>
                    <a:pt x="219684" y="208493"/>
                  </a:lnTo>
                  <a:lnTo>
                    <a:pt x="224561" y="212299"/>
                  </a:lnTo>
                  <a:lnTo>
                    <a:pt x="228765" y="216741"/>
                  </a:lnTo>
                  <a:lnTo>
                    <a:pt x="232519" y="221607"/>
                  </a:lnTo>
                  <a:lnTo>
                    <a:pt x="241772" y="229554"/>
                  </a:lnTo>
                  <a:lnTo>
                    <a:pt x="246906" y="233007"/>
                  </a:lnTo>
                  <a:lnTo>
                    <a:pt x="255151" y="239383"/>
                  </a:lnTo>
                  <a:lnTo>
                    <a:pt x="261990" y="245392"/>
                  </a:lnTo>
                  <a:lnTo>
                    <a:pt x="268205" y="251238"/>
                  </a:lnTo>
                  <a:lnTo>
                    <a:pt x="282840" y="265616"/>
                  </a:lnTo>
                  <a:lnTo>
                    <a:pt x="289761" y="272506"/>
                  </a:lnTo>
                  <a:lnTo>
                    <a:pt x="291282" y="273071"/>
                  </a:lnTo>
                  <a:lnTo>
                    <a:pt x="300037" y="27420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11"/>
            <p:cNvSpPr/>
            <p:nvPr/>
          </p:nvSpPr>
          <p:spPr>
            <a:xfrm>
              <a:off x="6817994" y="3334702"/>
              <a:ext cx="85726" cy="8574"/>
            </a:xfrm>
            <a:custGeom>
              <a:avLst/>
              <a:gdLst/>
              <a:ahLst/>
              <a:cxnLst/>
              <a:rect l="0" t="0" r="0" b="0"/>
              <a:pathLst>
                <a:path w="85726" h="8574">
                  <a:moveTo>
                    <a:pt x="0" y="8573"/>
                  </a:moveTo>
                  <a:lnTo>
                    <a:pt x="20400" y="8573"/>
                  </a:lnTo>
                  <a:lnTo>
                    <a:pt x="23125" y="7620"/>
                  </a:lnTo>
                  <a:lnTo>
                    <a:pt x="25895" y="6033"/>
                  </a:lnTo>
                  <a:lnTo>
                    <a:pt x="28694" y="4022"/>
                  </a:lnTo>
                  <a:lnTo>
                    <a:pt x="31511" y="2681"/>
                  </a:lnTo>
                  <a:lnTo>
                    <a:pt x="34343" y="1787"/>
                  </a:lnTo>
                  <a:lnTo>
                    <a:pt x="37183" y="1192"/>
                  </a:lnTo>
                  <a:lnTo>
                    <a:pt x="40029" y="795"/>
                  </a:lnTo>
                  <a:lnTo>
                    <a:pt x="42879" y="530"/>
                  </a:lnTo>
                  <a:lnTo>
                    <a:pt x="45732" y="353"/>
                  </a:lnTo>
                  <a:lnTo>
                    <a:pt x="51440" y="157"/>
                  </a:lnTo>
                  <a:lnTo>
                    <a:pt x="59832" y="21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12"/>
            <p:cNvSpPr/>
            <p:nvPr/>
          </p:nvSpPr>
          <p:spPr>
            <a:xfrm>
              <a:off x="6938009" y="3240519"/>
              <a:ext cx="205742" cy="162764"/>
            </a:xfrm>
            <a:custGeom>
              <a:avLst/>
              <a:gdLst/>
              <a:ahLst/>
              <a:cxnLst/>
              <a:rect l="0" t="0" r="0" b="0"/>
              <a:pathLst>
                <a:path w="205742" h="162764">
                  <a:moveTo>
                    <a:pt x="0" y="25603"/>
                  </a:moveTo>
                  <a:lnTo>
                    <a:pt x="7381" y="18222"/>
                  </a:lnTo>
                  <a:lnTo>
                    <a:pt x="10583" y="17560"/>
                  </a:lnTo>
                  <a:lnTo>
                    <a:pt x="12772" y="17384"/>
                  </a:lnTo>
                  <a:lnTo>
                    <a:pt x="15182" y="16313"/>
                  </a:lnTo>
                  <a:lnTo>
                    <a:pt x="20401" y="12585"/>
                  </a:lnTo>
                  <a:lnTo>
                    <a:pt x="23125" y="11209"/>
                  </a:lnTo>
                  <a:lnTo>
                    <a:pt x="28694" y="9681"/>
                  </a:lnTo>
                  <a:lnTo>
                    <a:pt x="32464" y="8321"/>
                  </a:lnTo>
                  <a:lnTo>
                    <a:pt x="36883" y="6461"/>
                  </a:lnTo>
                  <a:lnTo>
                    <a:pt x="41734" y="4269"/>
                  </a:lnTo>
                  <a:lnTo>
                    <a:pt x="45920" y="2808"/>
                  </a:lnTo>
                  <a:lnTo>
                    <a:pt x="49664" y="1834"/>
                  </a:lnTo>
                  <a:lnTo>
                    <a:pt x="53112" y="1184"/>
                  </a:lnTo>
                  <a:lnTo>
                    <a:pt x="57315" y="751"/>
                  </a:lnTo>
                  <a:lnTo>
                    <a:pt x="62023" y="463"/>
                  </a:lnTo>
                  <a:lnTo>
                    <a:pt x="74165" y="0"/>
                  </a:lnTo>
                  <a:lnTo>
                    <a:pt x="76114" y="914"/>
                  </a:lnTo>
                  <a:lnTo>
                    <a:pt x="80819" y="4470"/>
                  </a:lnTo>
                  <a:lnTo>
                    <a:pt x="83407" y="5800"/>
                  </a:lnTo>
                  <a:lnTo>
                    <a:pt x="88823" y="7276"/>
                  </a:lnTo>
                  <a:lnTo>
                    <a:pt x="92553" y="8623"/>
                  </a:lnTo>
                  <a:lnTo>
                    <a:pt x="96945" y="10473"/>
                  </a:lnTo>
                  <a:lnTo>
                    <a:pt x="108580" y="15735"/>
                  </a:lnTo>
                  <a:lnTo>
                    <a:pt x="112711" y="18995"/>
                  </a:lnTo>
                  <a:lnTo>
                    <a:pt x="118572" y="24297"/>
                  </a:lnTo>
                  <a:lnTo>
                    <a:pt x="126574" y="32189"/>
                  </a:lnTo>
                  <a:lnTo>
                    <a:pt x="131820" y="37420"/>
                  </a:lnTo>
                  <a:lnTo>
                    <a:pt x="133601" y="40149"/>
                  </a:lnTo>
                  <a:lnTo>
                    <a:pt x="134787" y="42920"/>
                  </a:lnTo>
                  <a:lnTo>
                    <a:pt x="135579" y="45720"/>
                  </a:lnTo>
                  <a:lnTo>
                    <a:pt x="136106" y="48539"/>
                  </a:lnTo>
                  <a:lnTo>
                    <a:pt x="136457" y="51371"/>
                  </a:lnTo>
                  <a:lnTo>
                    <a:pt x="136692" y="54212"/>
                  </a:lnTo>
                  <a:lnTo>
                    <a:pt x="136848" y="57058"/>
                  </a:lnTo>
                  <a:lnTo>
                    <a:pt x="137022" y="62761"/>
                  </a:lnTo>
                  <a:lnTo>
                    <a:pt x="137120" y="71326"/>
                  </a:lnTo>
                  <a:lnTo>
                    <a:pt x="136181" y="74182"/>
                  </a:lnTo>
                  <a:lnTo>
                    <a:pt x="134602" y="77039"/>
                  </a:lnTo>
                  <a:lnTo>
                    <a:pt x="132598" y="79896"/>
                  </a:lnTo>
                  <a:lnTo>
                    <a:pt x="131261" y="82754"/>
                  </a:lnTo>
                  <a:lnTo>
                    <a:pt x="130370" y="85611"/>
                  </a:lnTo>
                  <a:lnTo>
                    <a:pt x="129776" y="88468"/>
                  </a:lnTo>
                  <a:lnTo>
                    <a:pt x="128428" y="91326"/>
                  </a:lnTo>
                  <a:lnTo>
                    <a:pt x="126576" y="94183"/>
                  </a:lnTo>
                  <a:lnTo>
                    <a:pt x="124389" y="97041"/>
                  </a:lnTo>
                  <a:lnTo>
                    <a:pt x="121979" y="99898"/>
                  </a:lnTo>
                  <a:lnTo>
                    <a:pt x="119419" y="102756"/>
                  </a:lnTo>
                  <a:lnTo>
                    <a:pt x="113019" y="109635"/>
                  </a:lnTo>
                  <a:lnTo>
                    <a:pt x="107359" y="115377"/>
                  </a:lnTo>
                  <a:lnTo>
                    <a:pt x="103958" y="117838"/>
                  </a:lnTo>
                  <a:lnTo>
                    <a:pt x="99786" y="120430"/>
                  </a:lnTo>
                  <a:lnTo>
                    <a:pt x="88503" y="126884"/>
                  </a:lnTo>
                  <a:lnTo>
                    <a:pt x="84420" y="130307"/>
                  </a:lnTo>
                  <a:lnTo>
                    <a:pt x="81998" y="132553"/>
                  </a:lnTo>
                  <a:lnTo>
                    <a:pt x="79430" y="134050"/>
                  </a:lnTo>
                  <a:lnTo>
                    <a:pt x="74038" y="135714"/>
                  </a:lnTo>
                  <a:lnTo>
                    <a:pt x="68466" y="136454"/>
                  </a:lnTo>
                  <a:lnTo>
                    <a:pt x="65647" y="136651"/>
                  </a:lnTo>
                  <a:lnTo>
                    <a:pt x="63767" y="137735"/>
                  </a:lnTo>
                  <a:lnTo>
                    <a:pt x="62514" y="139410"/>
                  </a:lnTo>
                  <a:lnTo>
                    <a:pt x="61679" y="141479"/>
                  </a:lnTo>
                  <a:lnTo>
                    <a:pt x="60170" y="142859"/>
                  </a:lnTo>
                  <a:lnTo>
                    <a:pt x="58211" y="143779"/>
                  </a:lnTo>
                  <a:lnTo>
                    <a:pt x="52774" y="145255"/>
                  </a:lnTo>
                  <a:lnTo>
                    <a:pt x="47282" y="150061"/>
                  </a:lnTo>
                  <a:lnTo>
                    <a:pt x="42863" y="154191"/>
                  </a:lnTo>
                  <a:lnTo>
                    <a:pt x="51965" y="154191"/>
                  </a:lnTo>
                  <a:lnTo>
                    <a:pt x="55599" y="155143"/>
                  </a:lnTo>
                  <a:lnTo>
                    <a:pt x="58973" y="156731"/>
                  </a:lnTo>
                  <a:lnTo>
                    <a:pt x="62175" y="158742"/>
                  </a:lnTo>
                  <a:lnTo>
                    <a:pt x="68274" y="160976"/>
                  </a:lnTo>
                  <a:lnTo>
                    <a:pt x="71233" y="161571"/>
                  </a:lnTo>
                  <a:lnTo>
                    <a:pt x="75111" y="161969"/>
                  </a:lnTo>
                  <a:lnTo>
                    <a:pt x="79602" y="162234"/>
                  </a:lnTo>
                  <a:lnTo>
                    <a:pt x="84501" y="162410"/>
                  </a:lnTo>
                  <a:lnTo>
                    <a:pt x="88719" y="161575"/>
                  </a:lnTo>
                  <a:lnTo>
                    <a:pt x="92484" y="160066"/>
                  </a:lnTo>
                  <a:lnTo>
                    <a:pt x="95946" y="158108"/>
                  </a:lnTo>
                  <a:lnTo>
                    <a:pt x="100159" y="156802"/>
                  </a:lnTo>
                  <a:lnTo>
                    <a:pt x="104874" y="155932"/>
                  </a:lnTo>
                  <a:lnTo>
                    <a:pt x="109921" y="155352"/>
                  </a:lnTo>
                  <a:lnTo>
                    <a:pt x="115191" y="154964"/>
                  </a:lnTo>
                  <a:lnTo>
                    <a:pt x="120608" y="154707"/>
                  </a:lnTo>
                  <a:lnTo>
                    <a:pt x="131709" y="154420"/>
                  </a:lnTo>
                  <a:lnTo>
                    <a:pt x="182382" y="154193"/>
                  </a:lnTo>
                  <a:lnTo>
                    <a:pt x="185406" y="155145"/>
                  </a:lnTo>
                  <a:lnTo>
                    <a:pt x="191305" y="158742"/>
                  </a:lnTo>
                  <a:lnTo>
                    <a:pt x="197102" y="160976"/>
                  </a:lnTo>
                  <a:lnTo>
                    <a:pt x="205741" y="16276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esh">
  <a:themeElements>
    <a:clrScheme name="Custom 8">
      <a:dk1>
        <a:sysClr val="windowText" lastClr="000000"/>
      </a:dk1>
      <a:lt1>
        <a:sysClr val="window" lastClr="FFFFFF"/>
      </a:lt1>
      <a:dk2>
        <a:srgbClr val="3B3B3B"/>
      </a:dk2>
      <a:lt2>
        <a:srgbClr val="595959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Fresh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resh">
      <a:fillStyleLst>
        <a:solidFill>
          <a:schemeClr val="phClr"/>
        </a:solidFill>
        <a:solidFill>
          <a:schemeClr val="phClr">
            <a:tint val="70000"/>
            <a:satMod val="115000"/>
          </a:schemeClr>
        </a:solidFill>
        <a:solidFill>
          <a:schemeClr val="phClr">
            <a:shade val="80000"/>
            <a:satMod val="115000"/>
          </a:schemeClr>
        </a:solid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/>
          </a:solidFill>
          <a:prstDash val="solid"/>
          <a:miter/>
        </a:ln>
        <a:ln w="76200" cap="flat" cmpd="thickThin" algn="ctr">
          <a:solidFill>
            <a:schemeClr val="phClr">
              <a:alpha val="8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63500" sx="101000" sy="101000" rotWithShape="0">
              <a:srgbClr val="FFFFFF">
                <a:alpha val="50000"/>
              </a:srgbClr>
            </a:outerShdw>
          </a:effectLst>
        </a:effectStyle>
        <a:effectStyle>
          <a:effectLst>
            <a:innerShdw blurRad="101600">
              <a:srgbClr val="FFFFFF">
                <a:alpha val="75000"/>
              </a:srgbClr>
            </a:innerShdw>
            <a:outerShdw blurRad="63500" sx="101000" sy="101000" rotWithShape="0">
              <a:srgbClr val="FFFFFF">
                <a:alpha val="50000"/>
              </a:srgbClr>
            </a:outerShdw>
            <a:reflection blurRad="12700" stA="30000" endPos="35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30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Fresh</Template>
  <TotalTime>89</TotalTime>
  <Words>283</Words>
  <Application>Microsoft Office PowerPoint</Application>
  <PresentationFormat>On-screen Show (4:3)</PresentationFormat>
  <Paragraphs>76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Fresh</vt:lpstr>
      <vt:lpstr>Homework Review</vt:lpstr>
      <vt:lpstr>Solving equations with two variables</vt:lpstr>
      <vt:lpstr>Objectives</vt:lpstr>
      <vt:lpstr>An equation in two variables</vt:lpstr>
      <vt:lpstr>Solving for corresponding values</vt:lpstr>
      <vt:lpstr>Ordered pairs</vt:lpstr>
      <vt:lpstr>Identifying solutions of two variable equations</vt:lpstr>
      <vt:lpstr>Another example</vt:lpstr>
      <vt:lpstr>Completing ordered pairs</vt:lpstr>
      <vt:lpstr>Another example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Solving equations with two variables</dc:title>
  <dc:creator>Ameena</dc:creator>
  <cp:lastModifiedBy>Ameena</cp:lastModifiedBy>
  <cp:revision>14</cp:revision>
  <dcterms:created xsi:type="dcterms:W3CDTF">2009-12-03T20:26:34Z</dcterms:created>
  <dcterms:modified xsi:type="dcterms:W3CDTF">2009-12-03T22:02:41Z</dcterms:modified>
</cp:coreProperties>
</file>